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11" r:id="rId1"/>
    <p:sldMasterId id="2147483724" r:id="rId2"/>
  </p:sldMasterIdLst>
  <p:notesMasterIdLst>
    <p:notesMasterId r:id="rId38"/>
  </p:notesMasterIdLst>
  <p:sldIdLst>
    <p:sldId id="256" r:id="rId3"/>
    <p:sldId id="258" r:id="rId4"/>
    <p:sldId id="346" r:id="rId5"/>
    <p:sldId id="347" r:id="rId6"/>
    <p:sldId id="267" r:id="rId7"/>
    <p:sldId id="348" r:id="rId8"/>
    <p:sldId id="350" r:id="rId9"/>
    <p:sldId id="349" r:id="rId10"/>
    <p:sldId id="376" r:id="rId11"/>
    <p:sldId id="375" r:id="rId12"/>
    <p:sldId id="377" r:id="rId13"/>
    <p:sldId id="354" r:id="rId14"/>
    <p:sldId id="356" r:id="rId15"/>
    <p:sldId id="355" r:id="rId16"/>
    <p:sldId id="357" r:id="rId17"/>
    <p:sldId id="358" r:id="rId18"/>
    <p:sldId id="378" r:id="rId19"/>
    <p:sldId id="379" r:id="rId20"/>
    <p:sldId id="360" r:id="rId21"/>
    <p:sldId id="361" r:id="rId22"/>
    <p:sldId id="362" r:id="rId23"/>
    <p:sldId id="364" r:id="rId24"/>
    <p:sldId id="380" r:id="rId25"/>
    <p:sldId id="381" r:id="rId26"/>
    <p:sldId id="383" r:id="rId27"/>
    <p:sldId id="382" r:id="rId28"/>
    <p:sldId id="366" r:id="rId29"/>
    <p:sldId id="367" r:id="rId30"/>
    <p:sldId id="368" r:id="rId31"/>
    <p:sldId id="369" r:id="rId32"/>
    <p:sldId id="370" r:id="rId33"/>
    <p:sldId id="372" r:id="rId34"/>
    <p:sldId id="373" r:id="rId35"/>
    <p:sldId id="2631" r:id="rId36"/>
    <p:sldId id="2632" r:id="rId37"/>
  </p:sldIdLst>
  <p:sldSz cx="12192000" cy="6858000"/>
  <p:notesSz cx="6858000" cy="9144000"/>
  <p:embeddedFontLst>
    <p:embeddedFont>
      <p:font typeface="iCiel Pony" panose="02000000000000000000" pitchFamily="2" charset="0"/>
      <p:regular r:id="rId39"/>
    </p:embeddedFont>
    <p:embeddedFont>
      <p:font typeface="UTM Edwardian" panose="02040603050506020204" pitchFamily="18" charset="0"/>
      <p:regular r:id="rId40"/>
      <p:bold r:id="rId41"/>
    </p:embeddedFont>
    <p:embeddedFont>
      <p:font typeface="UTM Mother" panose="02040603050506020204" pitchFamily="18"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99FF99"/>
    <a:srgbClr val="FF0066"/>
    <a:srgbClr val="FF6699"/>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634" autoAdjust="0"/>
  </p:normalViewPr>
  <p:slideViewPr>
    <p:cSldViewPr snapToGrid="0">
      <p:cViewPr varScale="1">
        <p:scale>
          <a:sx n="55" d="100"/>
          <a:sy n="55" d="100"/>
        </p:scale>
        <p:origin x="1326" y="90"/>
      </p:cViewPr>
      <p:guideLst/>
    </p:cSldViewPr>
  </p:slideViewPr>
  <p:notesTextViewPr>
    <p:cViewPr>
      <p:scale>
        <a:sx n="1" d="1"/>
        <a:sy n="1" d="1"/>
      </p:scale>
      <p:origin x="0" y="-5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64A39-F67B-4A2D-88E2-63D3B84717CA}" type="datetimeFigureOut">
              <a:rPr lang="en-US" smtClean="0"/>
              <a:t>18/08/2024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F1E546-8FAF-40E2-89AF-76536892E457}" type="slidenum">
              <a:rPr lang="en-US" smtClean="0"/>
              <a:t>‹#›</a:t>
            </a:fld>
            <a:endParaRPr lang="en-US"/>
          </a:p>
        </p:txBody>
      </p:sp>
    </p:spTree>
    <p:extLst>
      <p:ext uri="{BB962C8B-B14F-4D97-AF65-F5344CB8AC3E}">
        <p14:creationId xmlns:p14="http://schemas.microsoft.com/office/powerpoint/2010/main" val="1594173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Bài soạn của LAN HƯƠNG 0354473852. Mọi nick khác đều là giả mạo</a:t>
            </a:r>
          </a:p>
        </p:txBody>
      </p:sp>
      <p:sp>
        <p:nvSpPr>
          <p:cNvPr id="4" name="Slide Number Placeholder 3"/>
          <p:cNvSpPr>
            <a:spLocks noGrp="1"/>
          </p:cNvSpPr>
          <p:nvPr>
            <p:ph type="sldNum" sz="quarter" idx="5"/>
          </p:nvPr>
        </p:nvSpPr>
        <p:spPr/>
        <p:txBody>
          <a:bodyPr/>
          <a:lstStyle/>
          <a:p>
            <a:fld id="{84F1E546-8FAF-40E2-89AF-76536892E457}" type="slidenum">
              <a:rPr lang="en-US" smtClean="0"/>
              <a:t>2</a:t>
            </a:fld>
            <a:endParaRPr lang="en-US"/>
          </a:p>
        </p:txBody>
      </p:sp>
    </p:spTree>
    <p:extLst>
      <p:ext uri="{BB962C8B-B14F-4D97-AF65-F5344CB8AC3E}">
        <p14:creationId xmlns:p14="http://schemas.microsoft.com/office/powerpoint/2010/main" val="351132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Bài soạn của LAN HƯƠNG 0354473852. Mọi nick khác đều là giả mạo</a:t>
            </a:r>
          </a:p>
          <a:p>
            <a:endParaRPr lang="en-US"/>
          </a:p>
        </p:txBody>
      </p:sp>
      <p:sp>
        <p:nvSpPr>
          <p:cNvPr id="4" name="Slide Number Placeholder 3"/>
          <p:cNvSpPr>
            <a:spLocks noGrp="1"/>
          </p:cNvSpPr>
          <p:nvPr>
            <p:ph type="sldNum" sz="quarter" idx="5"/>
          </p:nvPr>
        </p:nvSpPr>
        <p:spPr/>
        <p:txBody>
          <a:bodyPr/>
          <a:lstStyle/>
          <a:p>
            <a:fld id="{84F1E546-8FAF-40E2-89AF-76536892E457}" type="slidenum">
              <a:rPr lang="en-US" smtClean="0"/>
              <a:t>8</a:t>
            </a:fld>
            <a:endParaRPr lang="en-US"/>
          </a:p>
        </p:txBody>
      </p:sp>
    </p:spTree>
    <p:extLst>
      <p:ext uri="{BB962C8B-B14F-4D97-AF65-F5344CB8AC3E}">
        <p14:creationId xmlns:p14="http://schemas.microsoft.com/office/powerpoint/2010/main" val="378683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Bài soạn của LAN HƯƠNG 0354473852. Mọi nick khác đều là giả mạo</a:t>
            </a:r>
          </a:p>
          <a:p>
            <a:endParaRPr lang="en-US"/>
          </a:p>
        </p:txBody>
      </p:sp>
      <p:sp>
        <p:nvSpPr>
          <p:cNvPr id="4" name="Slide Number Placeholder 3"/>
          <p:cNvSpPr>
            <a:spLocks noGrp="1"/>
          </p:cNvSpPr>
          <p:nvPr>
            <p:ph type="sldNum" sz="quarter" idx="5"/>
          </p:nvPr>
        </p:nvSpPr>
        <p:spPr/>
        <p:txBody>
          <a:bodyPr/>
          <a:lstStyle/>
          <a:p>
            <a:fld id="{84F1E546-8FAF-40E2-89AF-76536892E457}" type="slidenum">
              <a:rPr lang="en-US" smtClean="0"/>
              <a:t>10</a:t>
            </a:fld>
            <a:endParaRPr lang="en-US"/>
          </a:p>
        </p:txBody>
      </p:sp>
    </p:spTree>
    <p:extLst>
      <p:ext uri="{BB962C8B-B14F-4D97-AF65-F5344CB8AC3E}">
        <p14:creationId xmlns:p14="http://schemas.microsoft.com/office/powerpoint/2010/main" val="144290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Bài soạn của LAN HƯƠNG 0354473852. Mọi nick khác đều là giả mạo</a:t>
            </a:r>
          </a:p>
          <a:p>
            <a:endParaRPr lang="en-US"/>
          </a:p>
        </p:txBody>
      </p:sp>
      <p:sp>
        <p:nvSpPr>
          <p:cNvPr id="4" name="Slide Number Placeholder 3"/>
          <p:cNvSpPr>
            <a:spLocks noGrp="1"/>
          </p:cNvSpPr>
          <p:nvPr>
            <p:ph type="sldNum" sz="quarter" idx="5"/>
          </p:nvPr>
        </p:nvSpPr>
        <p:spPr/>
        <p:txBody>
          <a:bodyPr/>
          <a:lstStyle/>
          <a:p>
            <a:fld id="{84F1E546-8FAF-40E2-89AF-76536892E457}" type="slidenum">
              <a:rPr lang="en-US" smtClean="0"/>
              <a:t>17</a:t>
            </a:fld>
            <a:endParaRPr lang="en-US"/>
          </a:p>
        </p:txBody>
      </p:sp>
    </p:spTree>
    <p:extLst>
      <p:ext uri="{BB962C8B-B14F-4D97-AF65-F5344CB8AC3E}">
        <p14:creationId xmlns:p14="http://schemas.microsoft.com/office/powerpoint/2010/main" val="207467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Bài soạn của LAN HƯƠNG 0354473852. Mọi nick khác đều là giả mạo</a:t>
            </a:r>
          </a:p>
          <a:p>
            <a:endParaRPr lang="en-US"/>
          </a:p>
        </p:txBody>
      </p:sp>
      <p:sp>
        <p:nvSpPr>
          <p:cNvPr id="4" name="Slide Number Placeholder 3"/>
          <p:cNvSpPr>
            <a:spLocks noGrp="1"/>
          </p:cNvSpPr>
          <p:nvPr>
            <p:ph type="sldNum" sz="quarter" idx="5"/>
          </p:nvPr>
        </p:nvSpPr>
        <p:spPr/>
        <p:txBody>
          <a:bodyPr/>
          <a:lstStyle/>
          <a:p>
            <a:fld id="{84F1E546-8FAF-40E2-89AF-76536892E457}" type="slidenum">
              <a:rPr lang="en-US" smtClean="0"/>
              <a:t>18</a:t>
            </a:fld>
            <a:endParaRPr lang="en-US"/>
          </a:p>
        </p:txBody>
      </p:sp>
    </p:spTree>
    <p:extLst>
      <p:ext uri="{BB962C8B-B14F-4D97-AF65-F5344CB8AC3E}">
        <p14:creationId xmlns:p14="http://schemas.microsoft.com/office/powerpoint/2010/main" val="127774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Bài soạn của LAN HƯƠNG 0354473852. Mọi nick khác đều là giả mạo</a:t>
            </a:r>
          </a:p>
          <a:p>
            <a:endParaRPr lang="en-US"/>
          </a:p>
        </p:txBody>
      </p:sp>
      <p:sp>
        <p:nvSpPr>
          <p:cNvPr id="4" name="Slide Number Placeholder 3"/>
          <p:cNvSpPr>
            <a:spLocks noGrp="1"/>
          </p:cNvSpPr>
          <p:nvPr>
            <p:ph type="sldNum" sz="quarter" idx="5"/>
          </p:nvPr>
        </p:nvSpPr>
        <p:spPr/>
        <p:txBody>
          <a:bodyPr/>
          <a:lstStyle/>
          <a:p>
            <a:fld id="{84F1E546-8FAF-40E2-89AF-76536892E457}" type="slidenum">
              <a:rPr lang="en-US" smtClean="0"/>
              <a:t>21</a:t>
            </a:fld>
            <a:endParaRPr lang="en-US"/>
          </a:p>
        </p:txBody>
      </p:sp>
    </p:spTree>
    <p:extLst>
      <p:ext uri="{BB962C8B-B14F-4D97-AF65-F5344CB8AC3E}">
        <p14:creationId xmlns:p14="http://schemas.microsoft.com/office/powerpoint/2010/main" val="404865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FBC8FC-B0C4-457D-8AB7-E6D4931CBE62}" type="slidenum">
              <a:rPr kumimoji="0" lang="en-US" sz="1200" b="0" i="0" u="none" strike="noStrike" kern="1200" cap="none" spc="0" normalizeH="0" baseline="0" noProof="0" smtClean="0">
                <a:ln>
                  <a:noFill/>
                </a:ln>
                <a:solidFill>
                  <a:prstClr val="black"/>
                </a:solidFill>
                <a:effectLst/>
                <a:uLnTx/>
                <a:uFillTx/>
                <a:latin typeface="Calibri"/>
                <a:ea typeface="inpin heiti" charset="-122"/>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inpin heiti" charset="-122"/>
              <a:cs typeface="Arial"/>
              <a:sym typeface="Arial"/>
            </a:endParaRPr>
          </a:p>
        </p:txBody>
      </p:sp>
    </p:spTree>
    <p:extLst>
      <p:ext uri="{BB962C8B-B14F-4D97-AF65-F5344CB8AC3E}">
        <p14:creationId xmlns:p14="http://schemas.microsoft.com/office/powerpoint/2010/main" val="212215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FBC8FC-B0C4-457D-8AB7-E6D4931CBE62}" type="slidenum">
              <a:rPr kumimoji="0" lang="en-US" sz="1200" b="0" i="0" u="none" strike="noStrike" kern="1200" cap="none" spc="0" normalizeH="0" baseline="0" noProof="0" smtClean="0">
                <a:ln>
                  <a:noFill/>
                </a:ln>
                <a:solidFill>
                  <a:prstClr val="black"/>
                </a:solidFill>
                <a:effectLst/>
                <a:uLnTx/>
                <a:uFillTx/>
                <a:latin typeface="Calibri"/>
                <a:ea typeface="inpin heiti" charset="-122"/>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inpin heiti" charset="-122"/>
              <a:cs typeface="Arial"/>
              <a:sym typeface="Arial"/>
            </a:endParaRPr>
          </a:p>
        </p:txBody>
      </p:sp>
    </p:spTree>
    <p:extLst>
      <p:ext uri="{BB962C8B-B14F-4D97-AF65-F5344CB8AC3E}">
        <p14:creationId xmlns:p14="http://schemas.microsoft.com/office/powerpoint/2010/main" val="599632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F208-7082-4662-A254-3112D18447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0A79C3-EFA0-4742-B4E1-649D6C660D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90C35A-C1A5-43E3-BE09-9E7CA7340409}"/>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779F485B-ACA3-4845-9EEA-C914AC4C4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6A2B6-FDDC-418F-BDC5-983024C7533D}"/>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879273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04761-02E7-499A-8F17-11BA2C2DB0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44711-8A39-46C6-9720-88547860B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A12B-2D42-49F8-B739-57314CD62D4F}"/>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657CBA19-375E-4968-87E2-7DD545C061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F17AC3-3454-4F72-A6EB-3D99F7772CAC}"/>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18521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B2640F-72BF-4FBF-AE32-E6A595AE66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4B9CB9-C5F0-43C4-BAD8-D26030D521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CDA2A0-994E-4665-A1CB-66D6384E6D02}"/>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B7684091-15A3-4A5A-8A55-BE4CA099E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140109-82A4-435C-95DD-7A1276A2B3C2}"/>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2483314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538"/>
        <p:cNvGrpSpPr/>
        <p:nvPr/>
      </p:nvGrpSpPr>
      <p:grpSpPr>
        <a:xfrm>
          <a:off x="0" y="0"/>
          <a:ext cx="0" cy="0"/>
          <a:chOff x="0" y="0"/>
          <a:chExt cx="0" cy="0"/>
        </a:xfrm>
      </p:grpSpPr>
      <p:sp>
        <p:nvSpPr>
          <p:cNvPr id="540" name="Google Shape;540;p24"/>
          <p:cNvSpPr txBox="1">
            <a:spLocks noGrp="1"/>
          </p:cNvSpPr>
          <p:nvPr>
            <p:ph type="title"/>
          </p:nvPr>
        </p:nvSpPr>
        <p:spPr>
          <a:xfrm>
            <a:off x="2672400" y="2159632"/>
            <a:ext cx="6847200" cy="14116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4000"/>
              <a:buNone/>
              <a:defRPr sz="5333"/>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541" name="Google Shape;541;p24"/>
          <p:cNvSpPr txBox="1">
            <a:spLocks noGrp="1"/>
          </p:cNvSpPr>
          <p:nvPr>
            <p:ph type="subTitle" idx="1"/>
          </p:nvPr>
        </p:nvSpPr>
        <p:spPr>
          <a:xfrm>
            <a:off x="3434800" y="3876099"/>
            <a:ext cx="5322400" cy="1006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547" name="Google Shape;547;p24"/>
          <p:cNvSpPr/>
          <p:nvPr userDrawn="1"/>
        </p:nvSpPr>
        <p:spPr>
          <a:xfrm flipH="1">
            <a:off x="1844933" y="1896567"/>
            <a:ext cx="168400" cy="168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9" name="Google Shape;549;p24"/>
          <p:cNvSpPr/>
          <p:nvPr userDrawn="1"/>
        </p:nvSpPr>
        <p:spPr>
          <a:xfrm flipH="1">
            <a:off x="1629467" y="3097267"/>
            <a:ext cx="84000" cy="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0" name="Google Shape;550;p24"/>
          <p:cNvSpPr/>
          <p:nvPr userDrawn="1"/>
        </p:nvSpPr>
        <p:spPr>
          <a:xfrm flipH="1">
            <a:off x="1651284" y="3886933"/>
            <a:ext cx="168400" cy="1684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2" name="Google Shape;552;p24"/>
          <p:cNvSpPr/>
          <p:nvPr userDrawn="1"/>
        </p:nvSpPr>
        <p:spPr>
          <a:xfrm flipH="1">
            <a:off x="1527867" y="1376933"/>
            <a:ext cx="84000" cy="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6" name="Google Shape;556;p24"/>
          <p:cNvSpPr/>
          <p:nvPr userDrawn="1"/>
        </p:nvSpPr>
        <p:spPr>
          <a:xfrm flipH="1">
            <a:off x="10269400" y="1886233"/>
            <a:ext cx="84000" cy="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59" name="Google Shape;559;p24"/>
          <p:cNvSpPr/>
          <p:nvPr userDrawn="1"/>
        </p:nvSpPr>
        <p:spPr>
          <a:xfrm flipH="1">
            <a:off x="9963700" y="5257700"/>
            <a:ext cx="84000" cy="84000"/>
          </a:xfrm>
          <a:prstGeom prst="ellipse">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19637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4"/>
            <a:ext cx="9144000" cy="2387600"/>
          </a:xfrm>
        </p:spPr>
        <p:txBody>
          <a:bodyPr anchor="b"/>
          <a:lstStyle>
            <a:lvl1pPr algn="ctr">
              <a:defRPr sz="5483"/>
            </a:lvl1pPr>
          </a:lstStyle>
          <a:p>
            <a:r>
              <a:rPr lang="en-US"/>
              <a:t>Click to edit Master title style</a:t>
            </a:r>
            <a:endParaRPr lang="en-GB"/>
          </a:p>
        </p:txBody>
      </p:sp>
      <p:sp>
        <p:nvSpPr>
          <p:cNvPr id="3" name="Subtitle 2"/>
          <p:cNvSpPr>
            <a:spLocks noGrp="1"/>
          </p:cNvSpPr>
          <p:nvPr>
            <p:ph type="subTitle" idx="1"/>
          </p:nvPr>
        </p:nvSpPr>
        <p:spPr>
          <a:xfrm>
            <a:off x="1524001" y="3602040"/>
            <a:ext cx="9144000" cy="1655763"/>
          </a:xfrm>
        </p:spPr>
        <p:txBody>
          <a:bodyPr/>
          <a:lstStyle>
            <a:lvl1pPr marL="0" indent="0" algn="ctr">
              <a:buNone/>
              <a:defRPr sz="2193"/>
            </a:lvl1pPr>
            <a:lvl2pPr marL="417670" indent="0" algn="ctr">
              <a:buNone/>
              <a:defRPr sz="1827"/>
            </a:lvl2pPr>
            <a:lvl3pPr marL="835339" indent="0" algn="ctr">
              <a:buNone/>
              <a:defRPr sz="1644"/>
            </a:lvl3pPr>
            <a:lvl4pPr marL="1253009" indent="0" algn="ctr">
              <a:buNone/>
              <a:defRPr sz="1463"/>
            </a:lvl4pPr>
            <a:lvl5pPr marL="1670678" indent="0" algn="ctr">
              <a:buNone/>
              <a:defRPr sz="1463"/>
            </a:lvl5pPr>
            <a:lvl6pPr marL="2088347" indent="0" algn="ctr">
              <a:buNone/>
              <a:defRPr sz="1463"/>
            </a:lvl6pPr>
            <a:lvl7pPr marL="2506015" indent="0" algn="ctr">
              <a:buNone/>
              <a:defRPr sz="1463"/>
            </a:lvl7pPr>
            <a:lvl8pPr marL="2923686" indent="0" algn="ctr">
              <a:buNone/>
              <a:defRPr sz="1463"/>
            </a:lvl8pPr>
            <a:lvl9pPr marL="3341352" indent="0" algn="ctr">
              <a:buNone/>
              <a:defRPr sz="1463"/>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445514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3664851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78"/>
            <a:ext cx="10515600" cy="2852737"/>
          </a:xfrm>
        </p:spPr>
        <p:txBody>
          <a:bodyPr anchor="b"/>
          <a:lstStyle>
            <a:lvl1pPr>
              <a:defRPr sz="5483"/>
            </a:lvl1pPr>
          </a:lstStyle>
          <a:p>
            <a:r>
              <a:rPr lang="en-US"/>
              <a:t>Click to edit Master title style</a:t>
            </a:r>
            <a:endParaRPr lang="en-GB"/>
          </a:p>
        </p:txBody>
      </p:sp>
      <p:sp>
        <p:nvSpPr>
          <p:cNvPr id="3" name="Text Placeholder 2"/>
          <p:cNvSpPr>
            <a:spLocks noGrp="1"/>
          </p:cNvSpPr>
          <p:nvPr>
            <p:ph type="body" idx="1"/>
          </p:nvPr>
        </p:nvSpPr>
        <p:spPr>
          <a:xfrm>
            <a:off x="831852" y="4589499"/>
            <a:ext cx="10515600" cy="1500187"/>
          </a:xfrm>
        </p:spPr>
        <p:txBody>
          <a:bodyPr/>
          <a:lstStyle>
            <a:lvl1pPr marL="0" indent="0">
              <a:buNone/>
              <a:defRPr sz="2193">
                <a:solidFill>
                  <a:schemeClr val="tx1">
                    <a:tint val="75000"/>
                  </a:schemeClr>
                </a:solidFill>
              </a:defRPr>
            </a:lvl1pPr>
            <a:lvl2pPr marL="417670" indent="0">
              <a:buNone/>
              <a:defRPr sz="1827">
                <a:solidFill>
                  <a:schemeClr val="tx1">
                    <a:tint val="75000"/>
                  </a:schemeClr>
                </a:solidFill>
              </a:defRPr>
            </a:lvl2pPr>
            <a:lvl3pPr marL="835339" indent="0">
              <a:buNone/>
              <a:defRPr sz="1644">
                <a:solidFill>
                  <a:schemeClr val="tx1">
                    <a:tint val="75000"/>
                  </a:schemeClr>
                </a:solidFill>
              </a:defRPr>
            </a:lvl3pPr>
            <a:lvl4pPr marL="1253009" indent="0">
              <a:buNone/>
              <a:defRPr sz="1463">
                <a:solidFill>
                  <a:schemeClr val="tx1">
                    <a:tint val="75000"/>
                  </a:schemeClr>
                </a:solidFill>
              </a:defRPr>
            </a:lvl4pPr>
            <a:lvl5pPr marL="1670678" indent="0">
              <a:buNone/>
              <a:defRPr sz="1463">
                <a:solidFill>
                  <a:schemeClr val="tx1">
                    <a:tint val="75000"/>
                  </a:schemeClr>
                </a:solidFill>
              </a:defRPr>
            </a:lvl5pPr>
            <a:lvl6pPr marL="2088347" indent="0">
              <a:buNone/>
              <a:defRPr sz="1463">
                <a:solidFill>
                  <a:schemeClr val="tx1">
                    <a:tint val="75000"/>
                  </a:schemeClr>
                </a:solidFill>
              </a:defRPr>
            </a:lvl6pPr>
            <a:lvl7pPr marL="2506015" indent="0">
              <a:buNone/>
              <a:defRPr sz="1463">
                <a:solidFill>
                  <a:schemeClr val="tx1">
                    <a:tint val="75000"/>
                  </a:schemeClr>
                </a:solidFill>
              </a:defRPr>
            </a:lvl7pPr>
            <a:lvl8pPr marL="2923686" indent="0">
              <a:buNone/>
              <a:defRPr sz="1463">
                <a:solidFill>
                  <a:schemeClr val="tx1">
                    <a:tint val="75000"/>
                  </a:schemeClr>
                </a:solidFill>
              </a:defRPr>
            </a:lvl8pPr>
            <a:lvl9pPr marL="3341352" indent="0">
              <a:buNone/>
              <a:defRPr sz="146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3627496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1" y="1825628"/>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8"/>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29615304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31"/>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96" y="1681164"/>
            <a:ext cx="5157787" cy="823912"/>
          </a:xfrm>
        </p:spPr>
        <p:txBody>
          <a:bodyPr anchor="b"/>
          <a:lstStyle>
            <a:lvl1pPr marL="0" indent="0">
              <a:buNone/>
              <a:defRPr sz="2193" b="1"/>
            </a:lvl1pPr>
            <a:lvl2pPr marL="417670" indent="0">
              <a:buNone/>
              <a:defRPr sz="1827" b="1"/>
            </a:lvl2pPr>
            <a:lvl3pPr marL="835339" indent="0">
              <a:buNone/>
              <a:defRPr sz="1644" b="1"/>
            </a:lvl3pPr>
            <a:lvl4pPr marL="1253009" indent="0">
              <a:buNone/>
              <a:defRPr sz="1463" b="1"/>
            </a:lvl4pPr>
            <a:lvl5pPr marL="1670678" indent="0">
              <a:buNone/>
              <a:defRPr sz="1463" b="1"/>
            </a:lvl5pPr>
            <a:lvl6pPr marL="2088347" indent="0">
              <a:buNone/>
              <a:defRPr sz="1463" b="1"/>
            </a:lvl6pPr>
            <a:lvl7pPr marL="2506015" indent="0">
              <a:buNone/>
              <a:defRPr sz="1463" b="1"/>
            </a:lvl7pPr>
            <a:lvl8pPr marL="2923686" indent="0">
              <a:buNone/>
              <a:defRPr sz="1463" b="1"/>
            </a:lvl8pPr>
            <a:lvl9pPr marL="3341352" indent="0">
              <a:buNone/>
              <a:defRPr sz="1463" b="1"/>
            </a:lvl9pPr>
          </a:lstStyle>
          <a:p>
            <a:pPr lvl="0"/>
            <a:r>
              <a:rPr lang="en-US"/>
              <a:t>Edit Master text styles</a:t>
            </a:r>
          </a:p>
        </p:txBody>
      </p:sp>
      <p:sp>
        <p:nvSpPr>
          <p:cNvPr id="4" name="Content Placeholder 3"/>
          <p:cNvSpPr>
            <a:spLocks noGrp="1"/>
          </p:cNvSpPr>
          <p:nvPr>
            <p:ph sz="half" idx="2"/>
          </p:nvPr>
        </p:nvSpPr>
        <p:spPr>
          <a:xfrm>
            <a:off x="839796"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5" y="1681164"/>
            <a:ext cx="5183188" cy="823912"/>
          </a:xfrm>
        </p:spPr>
        <p:txBody>
          <a:bodyPr anchor="b"/>
          <a:lstStyle>
            <a:lvl1pPr marL="0" indent="0">
              <a:buNone/>
              <a:defRPr sz="2193" b="1"/>
            </a:lvl1pPr>
            <a:lvl2pPr marL="417670" indent="0">
              <a:buNone/>
              <a:defRPr sz="1827" b="1"/>
            </a:lvl2pPr>
            <a:lvl3pPr marL="835339" indent="0">
              <a:buNone/>
              <a:defRPr sz="1644" b="1"/>
            </a:lvl3pPr>
            <a:lvl4pPr marL="1253009" indent="0">
              <a:buNone/>
              <a:defRPr sz="1463" b="1"/>
            </a:lvl4pPr>
            <a:lvl5pPr marL="1670678" indent="0">
              <a:buNone/>
              <a:defRPr sz="1463" b="1"/>
            </a:lvl5pPr>
            <a:lvl6pPr marL="2088347" indent="0">
              <a:buNone/>
              <a:defRPr sz="1463" b="1"/>
            </a:lvl6pPr>
            <a:lvl7pPr marL="2506015" indent="0">
              <a:buNone/>
              <a:defRPr sz="1463" b="1"/>
            </a:lvl7pPr>
            <a:lvl8pPr marL="2923686" indent="0">
              <a:buNone/>
              <a:defRPr sz="1463" b="1"/>
            </a:lvl8pPr>
            <a:lvl9pPr marL="3341352" indent="0">
              <a:buNone/>
              <a:defRPr sz="1463" b="1"/>
            </a:lvl9pPr>
          </a:lstStyle>
          <a:p>
            <a:pPr lvl="0"/>
            <a:r>
              <a:rPr lang="en-US"/>
              <a:t>Edit Master text styles</a:t>
            </a:r>
          </a:p>
        </p:txBody>
      </p:sp>
      <p:sp>
        <p:nvSpPr>
          <p:cNvPr id="6" name="Content Placeholder 5"/>
          <p:cNvSpPr>
            <a:spLocks noGrp="1"/>
          </p:cNvSpPr>
          <p:nvPr>
            <p:ph sz="quarter" idx="4"/>
          </p:nvPr>
        </p:nvSpPr>
        <p:spPr>
          <a:xfrm>
            <a:off x="6172205"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8" name="Footer Placeholder 7"/>
          <p:cNvSpPr>
            <a:spLocks noGrp="1"/>
          </p:cNvSpPr>
          <p:nvPr>
            <p:ph type="ftr" sz="quarter" idx="11"/>
          </p:nvPr>
        </p:nvSpPr>
        <p:spPr/>
        <p:txBody>
          <a:bodyPr/>
          <a:lstStyle/>
          <a:p>
            <a:pPr>
              <a:defRPr/>
            </a:pPr>
            <a:endParaRPr lang="en-GB">
              <a:solidFill>
                <a:prstClr val="black">
                  <a:tint val="75000"/>
                </a:prstClr>
              </a:solidFill>
            </a:endParaRPr>
          </a:p>
        </p:txBody>
      </p:sp>
      <p:sp>
        <p:nvSpPr>
          <p:cNvPr id="9" name="Slide Number Placeholder 8"/>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400678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4" name="Footer Placeholder 3"/>
          <p:cNvSpPr>
            <a:spLocks noGrp="1"/>
          </p:cNvSpPr>
          <p:nvPr>
            <p:ph type="ftr" sz="quarter" idx="11"/>
          </p:nvPr>
        </p:nvSpPr>
        <p:spPr/>
        <p:txBody>
          <a:bodyPr/>
          <a:lstStyle/>
          <a:p>
            <a:pPr>
              <a:defRPr/>
            </a:pP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3325480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3" name="Footer Placeholder 2"/>
          <p:cNvSpPr>
            <a:spLocks noGrp="1"/>
          </p:cNvSpPr>
          <p:nvPr>
            <p:ph type="ftr" sz="quarter" idx="11"/>
          </p:nvPr>
        </p:nvSpPr>
        <p:spPr/>
        <p:txBody>
          <a:bodyPr/>
          <a:lstStyle/>
          <a:p>
            <a:pPr>
              <a:defRPr/>
            </a:pPr>
            <a:endParaRPr lang="en-GB">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4043111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9DD4-372C-4449-A6C6-28871B98A9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0F5B57-4028-4DA8-8D76-952D86A2E2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5F00C-AC64-4940-9E13-8FD068B968C3}"/>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46449639-5493-4A2C-9A96-317705926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396D6E-7A4D-4912-AA8F-967897BF4FB3}"/>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1020620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5" y="457201"/>
            <a:ext cx="3932237" cy="1600200"/>
          </a:xfrm>
        </p:spPr>
        <p:txBody>
          <a:bodyPr anchor="b"/>
          <a:lstStyle>
            <a:lvl1pPr>
              <a:defRPr sz="2923"/>
            </a:lvl1pPr>
          </a:lstStyle>
          <a:p>
            <a:r>
              <a:rPr lang="en-US"/>
              <a:t>Click to edit Master title style</a:t>
            </a:r>
            <a:endParaRPr lang="en-GB"/>
          </a:p>
        </p:txBody>
      </p:sp>
      <p:sp>
        <p:nvSpPr>
          <p:cNvPr id="3" name="Content Placeholder 2"/>
          <p:cNvSpPr>
            <a:spLocks noGrp="1"/>
          </p:cNvSpPr>
          <p:nvPr>
            <p:ph idx="1"/>
          </p:nvPr>
        </p:nvSpPr>
        <p:spPr>
          <a:xfrm>
            <a:off x="5183188" y="987465"/>
            <a:ext cx="6172200" cy="4873625"/>
          </a:xfrm>
        </p:spPr>
        <p:txBody>
          <a:bodyPr/>
          <a:lstStyle>
            <a:lvl1pPr>
              <a:defRPr sz="2923"/>
            </a:lvl1pPr>
            <a:lvl2pPr>
              <a:defRPr sz="2556"/>
            </a:lvl2pPr>
            <a:lvl3pPr>
              <a:defRPr sz="2193"/>
            </a:lvl3pPr>
            <a:lvl4pPr>
              <a:defRPr sz="1827"/>
            </a:lvl4pPr>
            <a:lvl5pPr>
              <a:defRPr sz="1827"/>
            </a:lvl5pPr>
            <a:lvl6pPr>
              <a:defRPr sz="1827"/>
            </a:lvl6pPr>
            <a:lvl7pPr>
              <a:defRPr sz="1827"/>
            </a:lvl7pPr>
            <a:lvl8pPr>
              <a:defRPr sz="1827"/>
            </a:lvl8pPr>
            <a:lvl9pPr>
              <a:defRPr sz="182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95" y="2057403"/>
            <a:ext cx="3932237" cy="3811588"/>
          </a:xfrm>
        </p:spPr>
        <p:txBody>
          <a:bodyPr/>
          <a:lstStyle>
            <a:lvl1pPr marL="0" indent="0">
              <a:buNone/>
              <a:defRPr sz="1463"/>
            </a:lvl1pPr>
            <a:lvl2pPr marL="417670" indent="0">
              <a:buNone/>
              <a:defRPr sz="1280"/>
            </a:lvl2pPr>
            <a:lvl3pPr marL="835339" indent="0">
              <a:buNone/>
              <a:defRPr sz="1097"/>
            </a:lvl3pPr>
            <a:lvl4pPr marL="1253009" indent="0">
              <a:buNone/>
              <a:defRPr sz="915"/>
            </a:lvl4pPr>
            <a:lvl5pPr marL="1670678" indent="0">
              <a:buNone/>
              <a:defRPr sz="915"/>
            </a:lvl5pPr>
            <a:lvl6pPr marL="2088347" indent="0">
              <a:buNone/>
              <a:defRPr sz="915"/>
            </a:lvl6pPr>
            <a:lvl7pPr marL="2506015" indent="0">
              <a:buNone/>
              <a:defRPr sz="915"/>
            </a:lvl7pPr>
            <a:lvl8pPr marL="2923686" indent="0">
              <a:buNone/>
              <a:defRPr sz="915"/>
            </a:lvl8pPr>
            <a:lvl9pPr marL="3341352" indent="0">
              <a:buNone/>
              <a:defRPr sz="915"/>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3847767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5" y="457201"/>
            <a:ext cx="3932237" cy="1600200"/>
          </a:xfrm>
        </p:spPr>
        <p:txBody>
          <a:bodyPr anchor="b"/>
          <a:lstStyle>
            <a:lvl1pPr>
              <a:defRPr sz="2923"/>
            </a:lvl1pPr>
          </a:lstStyle>
          <a:p>
            <a:r>
              <a:rPr lang="en-US"/>
              <a:t>Click to edit Master title style</a:t>
            </a:r>
            <a:endParaRPr lang="en-GB"/>
          </a:p>
        </p:txBody>
      </p:sp>
      <p:sp>
        <p:nvSpPr>
          <p:cNvPr id="3" name="Picture Placeholder 2"/>
          <p:cNvSpPr>
            <a:spLocks noGrp="1"/>
          </p:cNvSpPr>
          <p:nvPr>
            <p:ph type="pic" idx="1"/>
          </p:nvPr>
        </p:nvSpPr>
        <p:spPr>
          <a:xfrm>
            <a:off x="5183188" y="987465"/>
            <a:ext cx="6172200" cy="4873625"/>
          </a:xfrm>
        </p:spPr>
        <p:txBody>
          <a:bodyPr/>
          <a:lstStyle>
            <a:lvl1pPr marL="0" indent="0">
              <a:buNone/>
              <a:defRPr sz="2923"/>
            </a:lvl1pPr>
            <a:lvl2pPr marL="417670" indent="0">
              <a:buNone/>
              <a:defRPr sz="2556"/>
            </a:lvl2pPr>
            <a:lvl3pPr marL="835339" indent="0">
              <a:buNone/>
              <a:defRPr sz="2193"/>
            </a:lvl3pPr>
            <a:lvl4pPr marL="1253009" indent="0">
              <a:buNone/>
              <a:defRPr sz="1827"/>
            </a:lvl4pPr>
            <a:lvl5pPr marL="1670678" indent="0">
              <a:buNone/>
              <a:defRPr sz="1827"/>
            </a:lvl5pPr>
            <a:lvl6pPr marL="2088347" indent="0">
              <a:buNone/>
              <a:defRPr sz="1827"/>
            </a:lvl6pPr>
            <a:lvl7pPr marL="2506015" indent="0">
              <a:buNone/>
              <a:defRPr sz="1827"/>
            </a:lvl7pPr>
            <a:lvl8pPr marL="2923686" indent="0">
              <a:buNone/>
              <a:defRPr sz="1827"/>
            </a:lvl8pPr>
            <a:lvl9pPr marL="3341352" indent="0">
              <a:buNone/>
              <a:defRPr sz="1827"/>
            </a:lvl9pPr>
          </a:lstStyle>
          <a:p>
            <a:endParaRPr lang="en-GB"/>
          </a:p>
        </p:txBody>
      </p:sp>
      <p:sp>
        <p:nvSpPr>
          <p:cNvPr id="4" name="Text Placeholder 3"/>
          <p:cNvSpPr>
            <a:spLocks noGrp="1"/>
          </p:cNvSpPr>
          <p:nvPr>
            <p:ph type="body" sz="half" idx="2"/>
          </p:nvPr>
        </p:nvSpPr>
        <p:spPr>
          <a:xfrm>
            <a:off x="839795" y="2057403"/>
            <a:ext cx="3932237" cy="3811588"/>
          </a:xfrm>
        </p:spPr>
        <p:txBody>
          <a:bodyPr/>
          <a:lstStyle>
            <a:lvl1pPr marL="0" indent="0">
              <a:buNone/>
              <a:defRPr sz="1463"/>
            </a:lvl1pPr>
            <a:lvl2pPr marL="417670" indent="0">
              <a:buNone/>
              <a:defRPr sz="1280"/>
            </a:lvl2pPr>
            <a:lvl3pPr marL="835339" indent="0">
              <a:buNone/>
              <a:defRPr sz="1097"/>
            </a:lvl3pPr>
            <a:lvl4pPr marL="1253009" indent="0">
              <a:buNone/>
              <a:defRPr sz="915"/>
            </a:lvl4pPr>
            <a:lvl5pPr marL="1670678" indent="0">
              <a:buNone/>
              <a:defRPr sz="915"/>
            </a:lvl5pPr>
            <a:lvl6pPr marL="2088347" indent="0">
              <a:buNone/>
              <a:defRPr sz="915"/>
            </a:lvl6pPr>
            <a:lvl7pPr marL="2506015" indent="0">
              <a:buNone/>
              <a:defRPr sz="915"/>
            </a:lvl7pPr>
            <a:lvl8pPr marL="2923686" indent="0">
              <a:buNone/>
              <a:defRPr sz="915"/>
            </a:lvl8pPr>
            <a:lvl9pPr marL="3341352" indent="0">
              <a:buNone/>
              <a:defRPr sz="915"/>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6" name="Footer Placeholder 5"/>
          <p:cNvSpPr>
            <a:spLocks noGrp="1"/>
          </p:cNvSpPr>
          <p:nvPr>
            <p:ph type="ftr" sz="quarter" idx="11"/>
          </p:nvPr>
        </p:nvSpPr>
        <p:spPr/>
        <p:txBody>
          <a:bodyPr/>
          <a:lstStyle/>
          <a:p>
            <a:pPr>
              <a:defRPr/>
            </a:pPr>
            <a:endParaRPr lang="en-GB">
              <a:solidFill>
                <a:prstClr val="black">
                  <a:tint val="75000"/>
                </a:prstClr>
              </a:solidFill>
            </a:endParaRPr>
          </a:p>
        </p:txBody>
      </p:sp>
      <p:sp>
        <p:nvSpPr>
          <p:cNvPr id="7" name="Slide Number Placeholder 6"/>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24759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1403151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7" y="365133"/>
            <a:ext cx="2628901" cy="5811839"/>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7" y="365133"/>
            <a:ext cx="7734301"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11"/>
          </p:nvPr>
        </p:nvSpPr>
        <p:spPr/>
        <p:txBody>
          <a:bodyPr/>
          <a:lstStyle/>
          <a:p>
            <a:pPr>
              <a:defRPr/>
            </a:pPr>
            <a:endParaRPr lang="en-GB">
              <a:solidFill>
                <a:prstClr val="black">
                  <a:tint val="75000"/>
                </a:prstClr>
              </a:solidFill>
            </a:endParaRPr>
          </a:p>
        </p:txBody>
      </p:sp>
      <p:sp>
        <p:nvSpPr>
          <p:cNvPr id="6" name="Slide Number Placeholder 5"/>
          <p:cNvSpPr>
            <a:spLocks noGrp="1"/>
          </p:cNvSpPr>
          <p:nvPr>
            <p:ph type="sldNum" sz="quarter" idx="12"/>
          </p:nvPr>
        </p:nvSpPr>
        <p:spPr/>
        <p:txBody>
          <a:body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spTree>
    <p:extLst>
      <p:ext uri="{BB962C8B-B14F-4D97-AF65-F5344CB8AC3E}">
        <p14:creationId xmlns:p14="http://schemas.microsoft.com/office/powerpoint/2010/main" val="66008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6FFB8-E36B-4391-B539-1F7D6DC4D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7ABF1D-1797-45C5-971D-232ED56C2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E07543-C5FC-4F42-A052-46D9AFECA160}"/>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2C68A036-C6CE-4379-85CD-6BAB374BB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5696E4-D067-4469-9F74-B5113F3646C2}"/>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3909281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EF9C-F1EC-42FD-B0E1-35FF735E35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AD1FB5-0D87-401C-AE5F-90A1337F9B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3689D1-0352-4032-9C95-CD51FE217C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8749A0-5E12-4685-A548-139DA6CB7A7E}"/>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6" name="Footer Placeholder 5">
            <a:extLst>
              <a:ext uri="{FF2B5EF4-FFF2-40B4-BE49-F238E27FC236}">
                <a16:creationId xmlns:a16="http://schemas.microsoft.com/office/drawing/2014/main" id="{597CF256-0BCD-4FF6-B847-867D0BCF2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B3B4BF-1F0F-4497-9682-C0A206A79984}"/>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4165642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F2BC-B7E1-4382-BCBF-A0E615481A3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1418737-8BA3-4810-A66E-09688A43A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92A6C-64A2-43B4-BD12-E774C29046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5048CC-473C-41FD-AEF9-98177443B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B5122-88DA-4E64-B795-24D5CA0DFC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8DD33-82FF-4C5F-AB40-9035DA943E99}"/>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8" name="Footer Placeholder 7">
            <a:extLst>
              <a:ext uri="{FF2B5EF4-FFF2-40B4-BE49-F238E27FC236}">
                <a16:creationId xmlns:a16="http://schemas.microsoft.com/office/drawing/2014/main" id="{497DF336-2E27-4C78-9289-32630B44BE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B570F7-757F-4C2E-9828-39B45056DC8A}"/>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3743930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0FF5-B481-42B6-9C8E-6FFD99EF1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598402-9101-4267-8BA1-57E9969D0AA5}"/>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4" name="Footer Placeholder 3">
            <a:extLst>
              <a:ext uri="{FF2B5EF4-FFF2-40B4-BE49-F238E27FC236}">
                <a16:creationId xmlns:a16="http://schemas.microsoft.com/office/drawing/2014/main" id="{7794D4A3-0003-4783-A801-3727C61BF8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816A85-219A-4B1D-A6CE-96A786E7FF29}"/>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202827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0DA26-A39A-438C-9AFC-380D9F46EB8C}"/>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3" name="Footer Placeholder 2">
            <a:extLst>
              <a:ext uri="{FF2B5EF4-FFF2-40B4-BE49-F238E27FC236}">
                <a16:creationId xmlns:a16="http://schemas.microsoft.com/office/drawing/2014/main" id="{62DBAE6A-9F3B-4146-8B48-C7905EA95F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0FB17F2-5FF8-484C-9679-DE4B55288973}"/>
              </a:ext>
            </a:extLst>
          </p:cNvPr>
          <p:cNvSpPr>
            <a:spLocks noGrp="1"/>
          </p:cNvSpPr>
          <p:nvPr>
            <p:ph type="sldNum" sz="quarter" idx="12"/>
          </p:nvPr>
        </p:nvSpPr>
        <p:spPr/>
        <p:txBody>
          <a:bodyPr/>
          <a:lstStyle/>
          <a:p>
            <a:fld id="{72388FBD-2BBA-4A0F-9D32-6F025635EB12}" type="slidenum">
              <a:rPr lang="en-US" smtClean="0"/>
              <a:t>‹#›</a:t>
            </a:fld>
            <a:endParaRPr lang="en-US"/>
          </a:p>
        </p:txBody>
      </p:sp>
      <p:pic>
        <p:nvPicPr>
          <p:cNvPr id="5" name="Picture 4">
            <a:extLst>
              <a:ext uri="{FF2B5EF4-FFF2-40B4-BE49-F238E27FC236}">
                <a16:creationId xmlns:a16="http://schemas.microsoft.com/office/drawing/2014/main" id="{82142E05-E45E-A1E0-C192-7F9BF7963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0925" y="2446703"/>
            <a:ext cx="1961823" cy="1964594"/>
          </a:xfrm>
          <a:prstGeom prst="rect">
            <a:avLst/>
          </a:prstGeom>
        </p:spPr>
      </p:pic>
      <p:pic>
        <p:nvPicPr>
          <p:cNvPr id="6" name="Picture 5">
            <a:extLst>
              <a:ext uri="{FF2B5EF4-FFF2-40B4-BE49-F238E27FC236}">
                <a16:creationId xmlns:a16="http://schemas.microsoft.com/office/drawing/2014/main" id="{1BC47039-4247-CB8D-4F58-6C76734963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24559" y="2036700"/>
            <a:ext cx="1961823" cy="1964594"/>
          </a:xfrm>
          <a:prstGeom prst="rect">
            <a:avLst/>
          </a:prstGeom>
        </p:spPr>
      </p:pic>
    </p:spTree>
    <p:extLst>
      <p:ext uri="{BB962C8B-B14F-4D97-AF65-F5344CB8AC3E}">
        <p14:creationId xmlns:p14="http://schemas.microsoft.com/office/powerpoint/2010/main" val="3905530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6E6F5-1C8C-4A39-ADE9-A177F6492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E007CF-C031-486F-8231-7698445EC6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31D612-52FD-4878-9F92-205E839BF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7E8E6-38FB-4B7E-9B8B-818C49316ECD}"/>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6" name="Footer Placeholder 5">
            <a:extLst>
              <a:ext uri="{FF2B5EF4-FFF2-40B4-BE49-F238E27FC236}">
                <a16:creationId xmlns:a16="http://schemas.microsoft.com/office/drawing/2014/main" id="{34D91999-7819-43B0-BD24-5FF327530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C53520-0710-4B85-8D70-D09D6DCFECB5}"/>
              </a:ext>
            </a:extLst>
          </p:cNvPr>
          <p:cNvSpPr>
            <a:spLocks noGrp="1"/>
          </p:cNvSpPr>
          <p:nvPr>
            <p:ph type="sldNum" sz="quarter" idx="12"/>
          </p:nvPr>
        </p:nvSpPr>
        <p:spPr/>
        <p:txBody>
          <a:bodyPr/>
          <a:lstStyle/>
          <a:p>
            <a:fld id="{72388FBD-2BBA-4A0F-9D32-6F025635EB12}" type="slidenum">
              <a:rPr lang="en-US" smtClean="0"/>
              <a:t>‹#›</a:t>
            </a:fld>
            <a:endParaRPr lang="en-US"/>
          </a:p>
        </p:txBody>
      </p:sp>
    </p:spTree>
    <p:extLst>
      <p:ext uri="{BB962C8B-B14F-4D97-AF65-F5344CB8AC3E}">
        <p14:creationId xmlns:p14="http://schemas.microsoft.com/office/powerpoint/2010/main" val="316712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0CB1-D821-40EB-BA99-ECDA5AC49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7056B7-693E-4F43-9A70-5358E6E525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BFCD86-8B86-483F-8210-9AA45605D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2E28C0-EDCC-40E4-BB49-113A4CE273EB}"/>
              </a:ext>
            </a:extLst>
          </p:cNvPr>
          <p:cNvSpPr>
            <a:spLocks noGrp="1"/>
          </p:cNvSpPr>
          <p:nvPr>
            <p:ph type="dt" sz="half" idx="10"/>
          </p:nvPr>
        </p:nvSpPr>
        <p:spPr/>
        <p:txBody>
          <a:bodyPr/>
          <a:lstStyle/>
          <a:p>
            <a:fld id="{A6332298-7E1E-4A42-A2DA-E5E59196FC28}" type="datetimeFigureOut">
              <a:rPr lang="en-US" smtClean="0"/>
              <a:t>18/08/2024</a:t>
            </a:fld>
            <a:endParaRPr lang="en-US"/>
          </a:p>
        </p:txBody>
      </p:sp>
      <p:sp>
        <p:nvSpPr>
          <p:cNvPr id="6" name="Footer Placeholder 5">
            <a:extLst>
              <a:ext uri="{FF2B5EF4-FFF2-40B4-BE49-F238E27FC236}">
                <a16:creationId xmlns:a16="http://schemas.microsoft.com/office/drawing/2014/main" id="{77286EC6-B969-40BA-9F6E-DC96A8B2B2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B1A17F-8E01-4D63-ADC7-13334F03A7C7}"/>
              </a:ext>
            </a:extLst>
          </p:cNvPr>
          <p:cNvSpPr>
            <a:spLocks noGrp="1"/>
          </p:cNvSpPr>
          <p:nvPr>
            <p:ph type="sldNum" sz="quarter" idx="12"/>
          </p:nvPr>
        </p:nvSpPr>
        <p:spPr/>
        <p:txBody>
          <a:bodyPr/>
          <a:lstStyle/>
          <a:p>
            <a:fld id="{72388FBD-2BBA-4A0F-9D32-6F025635EB12}" type="slidenum">
              <a:rPr lang="en-US" smtClean="0"/>
              <a:t>‹#›</a:t>
            </a:fld>
            <a:endParaRPr lang="en-US"/>
          </a:p>
        </p:txBody>
      </p:sp>
      <p:pic>
        <p:nvPicPr>
          <p:cNvPr id="8" name="Picture 7">
            <a:extLst>
              <a:ext uri="{FF2B5EF4-FFF2-40B4-BE49-F238E27FC236}">
                <a16:creationId xmlns:a16="http://schemas.microsoft.com/office/drawing/2014/main" id="{6C43D440-2A4D-F495-2764-1585839BBC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10925" y="2446703"/>
            <a:ext cx="1961823" cy="1964594"/>
          </a:xfrm>
          <a:prstGeom prst="rect">
            <a:avLst/>
          </a:prstGeom>
        </p:spPr>
      </p:pic>
      <p:pic>
        <p:nvPicPr>
          <p:cNvPr id="9" name="Picture 8">
            <a:extLst>
              <a:ext uri="{FF2B5EF4-FFF2-40B4-BE49-F238E27FC236}">
                <a16:creationId xmlns:a16="http://schemas.microsoft.com/office/drawing/2014/main" id="{58C276D1-07AD-50C2-A366-56BC21C51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524559" y="2036700"/>
            <a:ext cx="1961823" cy="1964594"/>
          </a:xfrm>
          <a:prstGeom prst="rect">
            <a:avLst/>
          </a:prstGeom>
        </p:spPr>
      </p:pic>
    </p:spTree>
    <p:extLst>
      <p:ext uri="{BB962C8B-B14F-4D97-AF65-F5344CB8AC3E}">
        <p14:creationId xmlns:p14="http://schemas.microsoft.com/office/powerpoint/2010/main" val="143127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3.jpe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9Slide.vn - 2019">
            <a:extLst>
              <a:ext uri="{FF2B5EF4-FFF2-40B4-BE49-F238E27FC236}">
                <a16:creationId xmlns:a16="http://schemas.microsoft.com/office/drawing/2014/main" id="{8D9612C4-6F46-A917-AEBE-920B3257678E}"/>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F091C777-6230-4A82-A60B-03EA82A0E2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FFFCFD-FA09-45C3-8377-65D7CECBCB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03FB6-4769-4919-8271-30781D97C4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332298-7E1E-4A42-A2DA-E5E59196FC28}" type="datetimeFigureOut">
              <a:rPr lang="en-US" smtClean="0"/>
              <a:t>18/08/2024</a:t>
            </a:fld>
            <a:endParaRPr lang="en-US"/>
          </a:p>
        </p:txBody>
      </p:sp>
      <p:sp>
        <p:nvSpPr>
          <p:cNvPr id="5" name="Footer Placeholder 4">
            <a:extLst>
              <a:ext uri="{FF2B5EF4-FFF2-40B4-BE49-F238E27FC236}">
                <a16:creationId xmlns:a16="http://schemas.microsoft.com/office/drawing/2014/main" id="{AECA9CA3-CD47-46EF-838D-A12D9FA0A9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6E5FE1-B7A9-40AC-B5E7-3A5AE1E6E1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388FBD-2BBA-4A0F-9D32-6F025635EB12}" type="slidenum">
              <a:rPr lang="en-US" smtClean="0"/>
              <a:t>‹#›</a:t>
            </a:fld>
            <a:endParaRPr lang="en-US"/>
          </a:p>
        </p:txBody>
      </p:sp>
      <p:pic>
        <p:nvPicPr>
          <p:cNvPr id="8" name="Picture 7">
            <a:extLst>
              <a:ext uri="{FF2B5EF4-FFF2-40B4-BE49-F238E27FC236}">
                <a16:creationId xmlns:a16="http://schemas.microsoft.com/office/drawing/2014/main" id="{AC060455-A8B9-9F1A-E988-6172AB16B91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910925" y="2446703"/>
            <a:ext cx="1961823" cy="1964594"/>
          </a:xfrm>
          <a:prstGeom prst="rect">
            <a:avLst/>
          </a:prstGeom>
        </p:spPr>
      </p:pic>
      <p:pic>
        <p:nvPicPr>
          <p:cNvPr id="9" name="Picture 8">
            <a:extLst>
              <a:ext uri="{FF2B5EF4-FFF2-40B4-BE49-F238E27FC236}">
                <a16:creationId xmlns:a16="http://schemas.microsoft.com/office/drawing/2014/main" id="{2644D219-3F03-DB32-5297-92F5E6024B9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4524559" y="2036700"/>
            <a:ext cx="1961823" cy="1964594"/>
          </a:xfrm>
          <a:prstGeom prst="rect">
            <a:avLst/>
          </a:prstGeom>
        </p:spPr>
      </p:pic>
    </p:spTree>
    <p:extLst>
      <p:ext uri="{BB962C8B-B14F-4D97-AF65-F5344CB8AC3E}">
        <p14:creationId xmlns:p14="http://schemas.microsoft.com/office/powerpoint/2010/main" val="140328024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9Slide.vn - 2019">
            <a:extLst>
              <a:ext uri="{FF2B5EF4-FFF2-40B4-BE49-F238E27FC236}">
                <a16:creationId xmlns:a16="http://schemas.microsoft.com/office/drawing/2014/main" id="{80EA0DE5-9917-A246-7CA7-B415334A27C4}"/>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p:cNvSpPr>
            <a:spLocks noGrp="1"/>
          </p:cNvSpPr>
          <p:nvPr>
            <p:ph type="title"/>
          </p:nvPr>
        </p:nvSpPr>
        <p:spPr>
          <a:xfrm>
            <a:off x="838203" y="365131"/>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3" y="1825628"/>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1" y="6356386"/>
            <a:ext cx="2743200" cy="365125"/>
          </a:xfrm>
          <a:prstGeom prst="rect">
            <a:avLst/>
          </a:prstGeom>
        </p:spPr>
        <p:txBody>
          <a:bodyPr vert="horz" lIns="91440" tIns="45720" rIns="91440" bIns="45720" rtlCol="0" anchor="ctr"/>
          <a:lstStyle>
            <a:lvl1pPr algn="l">
              <a:defRPr sz="1097">
                <a:solidFill>
                  <a:schemeClr val="tx1">
                    <a:tint val="75000"/>
                  </a:schemeClr>
                </a:solidFill>
              </a:defRPr>
            </a:lvl1pPr>
          </a:lstStyle>
          <a:p>
            <a:pPr>
              <a:defRPr/>
            </a:pPr>
            <a:fld id="{3DB440FC-0B9E-4353-BAD3-61AB2F8C0961}" type="datetimeFigureOut">
              <a:rPr lang="en-GB" smtClean="0">
                <a:solidFill>
                  <a:prstClr val="black">
                    <a:tint val="75000"/>
                  </a:prstClr>
                </a:solidFill>
              </a:rPr>
              <a:pPr>
                <a:defRPr/>
              </a:pPr>
              <a:t>18/08/2024</a:t>
            </a:fld>
            <a:endParaRPr lang="en-GB">
              <a:solidFill>
                <a:prstClr val="black">
                  <a:tint val="75000"/>
                </a:prstClr>
              </a:solidFill>
            </a:endParaRPr>
          </a:p>
        </p:txBody>
      </p:sp>
      <p:sp>
        <p:nvSpPr>
          <p:cNvPr id="5" name="Footer Placeholder 4"/>
          <p:cNvSpPr>
            <a:spLocks noGrp="1"/>
          </p:cNvSpPr>
          <p:nvPr>
            <p:ph type="ftr" sz="quarter" idx="3"/>
          </p:nvPr>
        </p:nvSpPr>
        <p:spPr>
          <a:xfrm>
            <a:off x="4038601" y="6356386"/>
            <a:ext cx="4114800" cy="365125"/>
          </a:xfrm>
          <a:prstGeom prst="rect">
            <a:avLst/>
          </a:prstGeom>
        </p:spPr>
        <p:txBody>
          <a:bodyPr vert="horz" lIns="91440" tIns="45720" rIns="91440" bIns="45720" rtlCol="0" anchor="ctr"/>
          <a:lstStyle>
            <a:lvl1pPr algn="ctr">
              <a:defRPr sz="1097">
                <a:solidFill>
                  <a:schemeClr val="tx1">
                    <a:tint val="75000"/>
                  </a:schemeClr>
                </a:solidFill>
              </a:defRPr>
            </a:lvl1pPr>
          </a:lstStyle>
          <a:p>
            <a:pPr>
              <a:defRPr/>
            </a:pPr>
            <a:endParaRPr lang="en-GB">
              <a:solidFill>
                <a:prstClr val="black">
                  <a:tint val="75000"/>
                </a:prstClr>
              </a:solidFill>
            </a:endParaRPr>
          </a:p>
        </p:txBody>
      </p:sp>
      <p:sp>
        <p:nvSpPr>
          <p:cNvPr id="6" name="Slide Number Placeholder 5"/>
          <p:cNvSpPr>
            <a:spLocks noGrp="1"/>
          </p:cNvSpPr>
          <p:nvPr>
            <p:ph type="sldNum" sz="quarter" idx="4"/>
          </p:nvPr>
        </p:nvSpPr>
        <p:spPr>
          <a:xfrm>
            <a:off x="8610600" y="6356386"/>
            <a:ext cx="2743200" cy="365125"/>
          </a:xfrm>
          <a:prstGeom prst="rect">
            <a:avLst/>
          </a:prstGeom>
        </p:spPr>
        <p:txBody>
          <a:bodyPr vert="horz" lIns="91440" tIns="45720" rIns="91440" bIns="45720" rtlCol="0" anchor="ctr"/>
          <a:lstStyle>
            <a:lvl1pPr algn="r">
              <a:defRPr sz="1097">
                <a:solidFill>
                  <a:schemeClr val="tx1">
                    <a:tint val="75000"/>
                  </a:schemeClr>
                </a:solidFill>
              </a:defRPr>
            </a:lvl1pPr>
          </a:lstStyle>
          <a:p>
            <a:pPr>
              <a:defRPr/>
            </a:pPr>
            <a:fld id="{221487DC-2203-4477-BBAE-6BC5AFCA9966}" type="slidenum">
              <a:rPr lang="en-GB" smtClean="0">
                <a:solidFill>
                  <a:prstClr val="black">
                    <a:tint val="75000"/>
                  </a:prstClr>
                </a:solidFill>
              </a:rPr>
              <a:pPr>
                <a:defRPr/>
              </a:pPr>
              <a:t>‹#›</a:t>
            </a:fld>
            <a:endParaRPr lang="en-GB">
              <a:solidFill>
                <a:prstClr val="black">
                  <a:tint val="75000"/>
                </a:prstClr>
              </a:solidFill>
            </a:endParaRPr>
          </a:p>
        </p:txBody>
      </p:sp>
      <p:grpSp>
        <p:nvGrpSpPr>
          <p:cNvPr id="7" name="Group 6">
            <a:extLst>
              <a:ext uri="{FF2B5EF4-FFF2-40B4-BE49-F238E27FC236}">
                <a16:creationId xmlns:a16="http://schemas.microsoft.com/office/drawing/2014/main" id="{2A778531-6879-459B-A89B-D6E9418076A9}"/>
              </a:ext>
            </a:extLst>
          </p:cNvPr>
          <p:cNvGrpSpPr/>
          <p:nvPr userDrawn="1"/>
        </p:nvGrpSpPr>
        <p:grpSpPr>
          <a:xfrm>
            <a:off x="3614699" y="2256103"/>
            <a:ext cx="4382349" cy="2551747"/>
            <a:chOff x="3614696" y="2256098"/>
            <a:chExt cx="4382349" cy="2551747"/>
          </a:xfrm>
        </p:grpSpPr>
        <p:grpSp>
          <p:nvGrpSpPr>
            <p:cNvPr id="8" name="Group 7">
              <a:extLst>
                <a:ext uri="{FF2B5EF4-FFF2-40B4-BE49-F238E27FC236}">
                  <a16:creationId xmlns:a16="http://schemas.microsoft.com/office/drawing/2014/main" id="{1AF769D1-A7A1-430C-9404-D96294F54DBC}"/>
                </a:ext>
              </a:extLst>
            </p:cNvPr>
            <p:cNvGrpSpPr/>
            <p:nvPr userDrawn="1"/>
          </p:nvGrpSpPr>
          <p:grpSpPr>
            <a:xfrm>
              <a:off x="3614696" y="2256098"/>
              <a:ext cx="4382349" cy="1750871"/>
              <a:chOff x="4065548" y="1655206"/>
              <a:chExt cx="4382349" cy="1750871"/>
            </a:xfrm>
          </p:grpSpPr>
          <p:pic>
            <p:nvPicPr>
              <p:cNvPr id="10" name="Picture 9">
                <a:extLst>
                  <a:ext uri="{FF2B5EF4-FFF2-40B4-BE49-F238E27FC236}">
                    <a16:creationId xmlns:a16="http://schemas.microsoft.com/office/drawing/2014/main" id="{7F92A706-8604-424B-AF4D-4A13993F5B13}"/>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9767" b="91628" l="2000" r="91600">
                            <a14:foregroundMark x1="7200" y1="60698" x2="7200" y2="60698"/>
                            <a14:foregroundMark x1="3000" y1="67209" x2="3000" y2="67209"/>
                            <a14:foregroundMark x1="4000" y1="83953" x2="4000" y2="83953"/>
                            <a14:foregroundMark x1="3400" y1="80233" x2="3400" y2="80233"/>
                            <a14:foregroundMark x1="2600" y1="80233" x2="2600" y2="80233"/>
                            <a14:foregroundMark x1="3600" y1="82326" x2="3600" y2="82326"/>
                            <a14:foregroundMark x1="2000" y1="82326" x2="2000" y2="82326"/>
                            <a14:foregroundMark x1="24400" y1="66744" x2="24400" y2="66744"/>
                            <a14:foregroundMark x1="26000" y1="72791" x2="26000" y2="72791"/>
                            <a14:foregroundMark x1="26000" y1="79302" x2="26000" y2="79302"/>
                            <a14:foregroundMark x1="15200" y1="92093" x2="15200" y2="92093"/>
                            <a14:foregroundMark x1="19800" y1="89535" x2="19800" y2="89535"/>
                            <a14:foregroundMark x1="20400" y1="91628" x2="20400" y2="91628"/>
                            <a14:foregroundMark x1="5800" y1="66744" x2="5800" y2="66744"/>
                            <a14:foregroundMark x1="41200" y1="40000" x2="41200" y2="40000"/>
                            <a14:foregroundMark x1="91800" y1="71163" x2="91800" y2="71163"/>
                            <a14:foregroundMark x1="86400" y1="37442" x2="86400" y2="37442"/>
                            <a14:foregroundMark x1="86000" y1="36977" x2="86000" y2="36977"/>
                            <a14:foregroundMark x1="86600" y1="36512" x2="86600" y2="36512"/>
                            <a14:foregroundMark x1="72600" y1="48837" x2="72600" y2="48837"/>
                            <a14:foregroundMark x1="39400" y1="9767" x2="39400" y2="9767"/>
                            <a14:foregroundMark x1="3000" y1="82558" x2="3000" y2="82558"/>
                          </a14:backgroundRemoval>
                        </a14:imgEffect>
                      </a14:imgLayer>
                    </a14:imgProps>
                  </a:ext>
                  <a:ext uri="{28A0092B-C50C-407E-A947-70E740481C1C}">
                    <a14:useLocalDpi xmlns:a14="http://schemas.microsoft.com/office/drawing/2010/main" val="0"/>
                  </a:ext>
                </a:extLst>
              </a:blip>
              <a:stretch>
                <a:fillRect/>
              </a:stretch>
            </p:blipFill>
            <p:spPr>
              <a:xfrm rot="16040922">
                <a:off x="3880078" y="1840676"/>
                <a:ext cx="1464871" cy="1093932"/>
              </a:xfrm>
              <a:prstGeom prst="rect">
                <a:avLst/>
              </a:prstGeom>
            </p:spPr>
          </p:pic>
          <p:sp>
            <p:nvSpPr>
              <p:cNvPr id="11" name="TextBox 10">
                <a:extLst>
                  <a:ext uri="{FF2B5EF4-FFF2-40B4-BE49-F238E27FC236}">
                    <a16:creationId xmlns:a16="http://schemas.microsoft.com/office/drawing/2014/main" id="{7801604B-7FB1-4197-92E1-28E77FE40CFC}"/>
                  </a:ext>
                </a:extLst>
              </p:cNvPr>
              <p:cNvSpPr txBox="1"/>
              <p:nvPr userDrawn="1"/>
            </p:nvSpPr>
            <p:spPr>
              <a:xfrm>
                <a:off x="5192775" y="2882985"/>
                <a:ext cx="2229758" cy="523092"/>
              </a:xfrm>
              <a:prstGeom prst="rect">
                <a:avLst/>
              </a:prstGeom>
              <a:noFill/>
            </p:spPr>
            <p:txBody>
              <a:bodyPr wrap="square" rtlCol="0">
                <a:spAutoFit/>
              </a:bodyPr>
              <a:lstStyle/>
              <a:p>
                <a:pPr defTabSz="914150"/>
                <a:r>
                  <a:rPr lang="en-US" sz="2799" b="1" dirty="0">
                    <a:solidFill>
                      <a:srgbClr val="00B0F0"/>
                    </a:solidFill>
                    <a:latin typeface="Times New Roman" panose="02020603050405020304" pitchFamily="18" charset="0"/>
                    <a:cs typeface="Times New Roman" panose="02020603050405020304" pitchFamily="18" charset="0"/>
                  </a:rPr>
                  <a:t>035.447.3852</a:t>
                </a:r>
              </a:p>
            </p:txBody>
          </p:sp>
          <p:sp>
            <p:nvSpPr>
              <p:cNvPr id="12" name="TextBox 11">
                <a:extLst>
                  <a:ext uri="{FF2B5EF4-FFF2-40B4-BE49-F238E27FC236}">
                    <a16:creationId xmlns:a16="http://schemas.microsoft.com/office/drawing/2014/main" id="{78A15185-7EB3-4018-87C2-C7D80A526DA3}"/>
                  </a:ext>
                </a:extLst>
              </p:cNvPr>
              <p:cNvSpPr txBox="1"/>
              <p:nvPr userDrawn="1"/>
            </p:nvSpPr>
            <p:spPr>
              <a:xfrm>
                <a:off x="4256580" y="1823698"/>
                <a:ext cx="3912506" cy="953851"/>
              </a:xfrm>
              <a:prstGeom prst="rect">
                <a:avLst/>
              </a:prstGeom>
              <a:noFill/>
            </p:spPr>
            <p:txBody>
              <a:bodyPr wrap="square" rtlCol="0">
                <a:spAutoFit/>
              </a:bodyPr>
              <a:lstStyle/>
              <a:p>
                <a:pPr algn="ctr" defTabSz="914150"/>
                <a:r>
                  <a:rPr lang="en-US" sz="2799" b="1" dirty="0">
                    <a:solidFill>
                      <a:srgbClr val="FF0000"/>
                    </a:solidFill>
                    <a:latin typeface="Times New Roman" panose="02020603050405020304" pitchFamily="18" charset="0"/>
                    <a:cs typeface="Times New Roman" panose="02020603050405020304" pitchFamily="18" charset="0"/>
                  </a:rPr>
                  <a:t>BÀI SOẠN CỦA </a:t>
                </a:r>
              </a:p>
              <a:p>
                <a:pPr algn="ctr" defTabSz="914150"/>
                <a:r>
                  <a:rPr lang="en-US" sz="2799" b="1" dirty="0">
                    <a:solidFill>
                      <a:srgbClr val="FF0000"/>
                    </a:solidFill>
                    <a:latin typeface="Times New Roman" panose="02020603050405020304" pitchFamily="18" charset="0"/>
                    <a:cs typeface="Times New Roman" panose="02020603050405020304" pitchFamily="18" charset="0"/>
                  </a:rPr>
                  <a:t>LAN H</a:t>
                </a:r>
                <a:r>
                  <a:rPr lang="vi-VN" sz="2799" b="1" dirty="0">
                    <a:solidFill>
                      <a:srgbClr val="FF0000"/>
                    </a:solidFill>
                    <a:latin typeface="Times New Roman" panose="02020603050405020304" pitchFamily="18" charset="0"/>
                    <a:cs typeface="Times New Roman" panose="02020603050405020304" pitchFamily="18" charset="0"/>
                  </a:rPr>
                  <a:t>ƯƠN</a:t>
                </a:r>
                <a:r>
                  <a:rPr lang="en-US" sz="2799" b="1" dirty="0">
                    <a:solidFill>
                      <a:srgbClr val="FF0000"/>
                    </a:solidFill>
                    <a:latin typeface="Times New Roman" panose="02020603050405020304" pitchFamily="18" charset="0"/>
                    <a:cs typeface="Times New Roman" panose="02020603050405020304" pitchFamily="18" charset="0"/>
                  </a:rPr>
                  <a:t>G</a:t>
                </a:r>
              </a:p>
            </p:txBody>
          </p:sp>
          <p:pic>
            <p:nvPicPr>
              <p:cNvPr id="13" name="Picture 12">
                <a:extLst>
                  <a:ext uri="{FF2B5EF4-FFF2-40B4-BE49-F238E27FC236}">
                    <a16:creationId xmlns:a16="http://schemas.microsoft.com/office/drawing/2014/main" id="{15A11856-B672-472F-8EA4-3028D2A268E7}"/>
                  </a:ext>
                </a:extLst>
              </p:cNvPr>
              <p:cNvPicPr>
                <a:picLocks noChangeAspect="1"/>
              </p:cNvPicPr>
              <p:nvPr userDrawn="1"/>
            </p:nvPicPr>
            <p:blipFill>
              <a:blip r:embed="rId13" cstate="print">
                <a:extLst>
                  <a:ext uri="{BEBA8EAE-BF5A-486C-A8C5-ECC9F3942E4B}">
                    <a14:imgProps xmlns:a14="http://schemas.microsoft.com/office/drawing/2010/main">
                      <a14:imgLayer r:embed="rId14">
                        <a14:imgEffect>
                          <a14:backgroundRemoval t="9767" b="91628" l="2000" r="91600">
                            <a14:foregroundMark x1="7200" y1="60698" x2="7200" y2="60698"/>
                            <a14:foregroundMark x1="3000" y1="67209" x2="3000" y2="67209"/>
                            <a14:foregroundMark x1="4000" y1="83953" x2="4000" y2="83953"/>
                            <a14:foregroundMark x1="3400" y1="80233" x2="3400" y2="80233"/>
                            <a14:foregroundMark x1="2600" y1="80233" x2="2600" y2="80233"/>
                            <a14:foregroundMark x1="3600" y1="82326" x2="3600" y2="82326"/>
                            <a14:foregroundMark x1="2000" y1="82326" x2="2000" y2="82326"/>
                            <a14:foregroundMark x1="24400" y1="66744" x2="24400" y2="66744"/>
                            <a14:foregroundMark x1="26000" y1="72791" x2="26000" y2="72791"/>
                            <a14:foregroundMark x1="26000" y1="79302" x2="26000" y2="79302"/>
                            <a14:foregroundMark x1="15200" y1="92093" x2="15200" y2="92093"/>
                            <a14:foregroundMark x1="19800" y1="89535" x2="19800" y2="89535"/>
                            <a14:foregroundMark x1="20400" y1="91628" x2="20400" y2="91628"/>
                            <a14:foregroundMark x1="5800" y1="66744" x2="5800" y2="66744"/>
                            <a14:foregroundMark x1="41200" y1="40000" x2="41200" y2="40000"/>
                            <a14:foregroundMark x1="91800" y1="71163" x2="91800" y2="71163"/>
                            <a14:foregroundMark x1="86400" y1="37442" x2="86400" y2="37442"/>
                            <a14:foregroundMark x1="86000" y1="36977" x2="86000" y2="36977"/>
                            <a14:foregroundMark x1="86600" y1="36512" x2="86600" y2="36512"/>
                            <a14:foregroundMark x1="72600" y1="48837" x2="72600" y2="48837"/>
                            <a14:foregroundMark x1="39400" y1="9767" x2="39400" y2="9767"/>
                            <a14:foregroundMark x1="3000" y1="82558" x2="3000" y2="82558"/>
                          </a14:backgroundRemoval>
                        </a14:imgEffect>
                      </a14:imgLayer>
                    </a14:imgProps>
                  </a:ext>
                  <a:ext uri="{28A0092B-C50C-407E-A947-70E740481C1C}">
                    <a14:useLocalDpi xmlns:a14="http://schemas.microsoft.com/office/drawing/2010/main" val="0"/>
                  </a:ext>
                </a:extLst>
              </a:blip>
              <a:stretch>
                <a:fillRect/>
              </a:stretch>
            </p:blipFill>
            <p:spPr>
              <a:xfrm rot="7414620">
                <a:off x="7168495" y="1893200"/>
                <a:ext cx="1464871" cy="1093932"/>
              </a:xfrm>
              <a:prstGeom prst="rect">
                <a:avLst/>
              </a:prstGeom>
            </p:spPr>
          </p:pic>
        </p:grpSp>
        <p:pic>
          <p:nvPicPr>
            <p:cNvPr id="9" name="Picture 8">
              <a:extLst>
                <a:ext uri="{FF2B5EF4-FFF2-40B4-BE49-F238E27FC236}">
                  <a16:creationId xmlns:a16="http://schemas.microsoft.com/office/drawing/2014/main" id="{E82253AF-6FB3-4639-9267-DD63F53E4BB2}"/>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5335172" y="4047017"/>
              <a:ext cx="760828" cy="760828"/>
            </a:xfrm>
            <a:prstGeom prst="rect">
              <a:avLst/>
            </a:prstGeom>
          </p:spPr>
        </p:pic>
      </p:grpSp>
      <p:pic>
        <p:nvPicPr>
          <p:cNvPr id="22" name="Picture 21">
            <a:extLst>
              <a:ext uri="{FF2B5EF4-FFF2-40B4-BE49-F238E27FC236}">
                <a16:creationId xmlns:a16="http://schemas.microsoft.com/office/drawing/2014/main" id="{A458F99C-51E3-473A-A26D-D1F7EBD4536B}"/>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8503553" y="-1278286"/>
            <a:ext cx="2195255" cy="2195255"/>
          </a:xfrm>
          <a:prstGeom prst="ellipse">
            <a:avLst/>
          </a:prstGeom>
          <a:ln>
            <a:noFill/>
          </a:ln>
          <a:effectLst>
            <a:softEdge rad="112500"/>
          </a:effectLst>
        </p:spPr>
      </p:pic>
      <p:pic>
        <p:nvPicPr>
          <p:cNvPr id="25" name="Picture 24">
            <a:extLst>
              <a:ext uri="{FF2B5EF4-FFF2-40B4-BE49-F238E27FC236}">
                <a16:creationId xmlns:a16="http://schemas.microsoft.com/office/drawing/2014/main" id="{74A2277B-8405-47EF-B037-0845BA36F42C}"/>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971683" y="-26898600"/>
            <a:ext cx="2195255" cy="2195255"/>
          </a:xfrm>
          <a:prstGeom prst="ellipse">
            <a:avLst/>
          </a:prstGeom>
          <a:ln>
            <a:noFill/>
          </a:ln>
          <a:effectLst>
            <a:softEdge rad="112500"/>
          </a:effectLst>
        </p:spPr>
      </p:pic>
      <p:pic>
        <p:nvPicPr>
          <p:cNvPr id="27" name="Picture 26">
            <a:extLst>
              <a:ext uri="{FF2B5EF4-FFF2-40B4-BE49-F238E27FC236}">
                <a16:creationId xmlns:a16="http://schemas.microsoft.com/office/drawing/2014/main" id="{73555829-87A2-4477-AC7C-C40CBCAC58A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958147" y="24612601"/>
            <a:ext cx="2195255" cy="2195255"/>
          </a:xfrm>
          <a:prstGeom prst="ellipse">
            <a:avLst/>
          </a:prstGeom>
          <a:ln>
            <a:noFill/>
          </a:ln>
          <a:effectLst>
            <a:softEdge rad="112500"/>
          </a:effectLst>
        </p:spPr>
      </p:pic>
      <p:pic>
        <p:nvPicPr>
          <p:cNvPr id="28" name="Picture 27">
            <a:extLst>
              <a:ext uri="{FF2B5EF4-FFF2-40B4-BE49-F238E27FC236}">
                <a16:creationId xmlns:a16="http://schemas.microsoft.com/office/drawing/2014/main" id="{EECE4E45-1A00-46B4-9DC8-E1DE87F267C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58500299" y="-2926613"/>
            <a:ext cx="2195255" cy="2195255"/>
          </a:xfrm>
          <a:prstGeom prst="ellipse">
            <a:avLst/>
          </a:prstGeom>
          <a:ln>
            <a:noFill/>
          </a:ln>
          <a:effectLst>
            <a:softEdge rad="112500"/>
          </a:effectLst>
        </p:spPr>
      </p:pic>
    </p:spTree>
    <p:extLst>
      <p:ext uri="{BB962C8B-B14F-4D97-AF65-F5344CB8AC3E}">
        <p14:creationId xmlns:p14="http://schemas.microsoft.com/office/powerpoint/2010/main" val="2759007634"/>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835339" rtl="0" eaLnBrk="1" latinLnBrk="0" hangingPunct="1">
        <a:lnSpc>
          <a:spcPct val="90000"/>
        </a:lnSpc>
        <a:spcBef>
          <a:spcPct val="0"/>
        </a:spcBef>
        <a:buNone/>
        <a:defRPr sz="4020" kern="1200">
          <a:solidFill>
            <a:schemeClr val="tx1"/>
          </a:solidFill>
          <a:latin typeface="+mj-lt"/>
          <a:ea typeface="+mj-ea"/>
          <a:cs typeface="+mj-cs"/>
        </a:defRPr>
      </a:lvl1pPr>
    </p:titleStyle>
    <p:bodyStyle>
      <a:lvl1pPr marL="208834" indent="-208834" algn="l" defTabSz="835339" rtl="0" eaLnBrk="1" latinLnBrk="0" hangingPunct="1">
        <a:lnSpc>
          <a:spcPct val="90000"/>
        </a:lnSpc>
        <a:spcBef>
          <a:spcPts val="915"/>
        </a:spcBef>
        <a:buFont typeface="Arial" panose="020B0604020202020204" pitchFamily="34" charset="0"/>
        <a:buChar char="•"/>
        <a:defRPr sz="2556" kern="1200">
          <a:solidFill>
            <a:schemeClr val="tx1"/>
          </a:solidFill>
          <a:latin typeface="+mn-lt"/>
          <a:ea typeface="+mn-ea"/>
          <a:cs typeface="+mn-cs"/>
        </a:defRPr>
      </a:lvl1pPr>
      <a:lvl2pPr marL="626502" indent="-208834" algn="l" defTabSz="835339" rtl="0" eaLnBrk="1" latinLnBrk="0" hangingPunct="1">
        <a:lnSpc>
          <a:spcPct val="90000"/>
        </a:lnSpc>
        <a:spcBef>
          <a:spcPts val="459"/>
        </a:spcBef>
        <a:buFont typeface="Arial" panose="020B0604020202020204" pitchFamily="34" charset="0"/>
        <a:buChar char="•"/>
        <a:defRPr sz="2193" kern="1200">
          <a:solidFill>
            <a:schemeClr val="tx1"/>
          </a:solidFill>
          <a:latin typeface="+mn-lt"/>
          <a:ea typeface="+mn-ea"/>
          <a:cs typeface="+mn-cs"/>
        </a:defRPr>
      </a:lvl2pPr>
      <a:lvl3pPr marL="1044175" indent="-208834" algn="l" defTabSz="835339" rtl="0" eaLnBrk="1" latinLnBrk="0" hangingPunct="1">
        <a:lnSpc>
          <a:spcPct val="90000"/>
        </a:lnSpc>
        <a:spcBef>
          <a:spcPts val="459"/>
        </a:spcBef>
        <a:buFont typeface="Arial" panose="020B0604020202020204" pitchFamily="34" charset="0"/>
        <a:buChar char="•"/>
        <a:defRPr sz="1827" kern="1200">
          <a:solidFill>
            <a:schemeClr val="tx1"/>
          </a:solidFill>
          <a:latin typeface="+mn-lt"/>
          <a:ea typeface="+mn-ea"/>
          <a:cs typeface="+mn-cs"/>
        </a:defRPr>
      </a:lvl3pPr>
      <a:lvl4pPr marL="1461842"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4pPr>
      <a:lvl5pPr marL="1879513"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5pPr>
      <a:lvl6pPr marL="2297182"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6pPr>
      <a:lvl7pPr marL="2714848"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7pPr>
      <a:lvl8pPr marL="3132519"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8pPr>
      <a:lvl9pPr marL="3550188" indent="-208834" algn="l" defTabSz="835339" rtl="0" eaLnBrk="1" latinLnBrk="0" hangingPunct="1">
        <a:lnSpc>
          <a:spcPct val="90000"/>
        </a:lnSpc>
        <a:spcBef>
          <a:spcPts val="459"/>
        </a:spcBef>
        <a:buFont typeface="Arial" panose="020B0604020202020204" pitchFamily="34" charset="0"/>
        <a:buChar char="•"/>
        <a:defRPr sz="1644" kern="1200">
          <a:solidFill>
            <a:schemeClr val="tx1"/>
          </a:solidFill>
          <a:latin typeface="+mn-lt"/>
          <a:ea typeface="+mn-ea"/>
          <a:cs typeface="+mn-cs"/>
        </a:defRPr>
      </a:lvl9pPr>
    </p:bodyStyle>
    <p:otherStyle>
      <a:defPPr>
        <a:defRPr lang="en-US"/>
      </a:defPPr>
      <a:lvl1pPr marL="0" algn="l" defTabSz="835339" rtl="0" eaLnBrk="1" latinLnBrk="0" hangingPunct="1">
        <a:defRPr sz="1644" kern="1200">
          <a:solidFill>
            <a:schemeClr val="tx1"/>
          </a:solidFill>
          <a:latin typeface="+mn-lt"/>
          <a:ea typeface="+mn-ea"/>
          <a:cs typeface="+mn-cs"/>
        </a:defRPr>
      </a:lvl1pPr>
      <a:lvl2pPr marL="417670" algn="l" defTabSz="835339" rtl="0" eaLnBrk="1" latinLnBrk="0" hangingPunct="1">
        <a:defRPr sz="1644" kern="1200">
          <a:solidFill>
            <a:schemeClr val="tx1"/>
          </a:solidFill>
          <a:latin typeface="+mn-lt"/>
          <a:ea typeface="+mn-ea"/>
          <a:cs typeface="+mn-cs"/>
        </a:defRPr>
      </a:lvl2pPr>
      <a:lvl3pPr marL="835339" algn="l" defTabSz="835339" rtl="0" eaLnBrk="1" latinLnBrk="0" hangingPunct="1">
        <a:defRPr sz="1644" kern="1200">
          <a:solidFill>
            <a:schemeClr val="tx1"/>
          </a:solidFill>
          <a:latin typeface="+mn-lt"/>
          <a:ea typeface="+mn-ea"/>
          <a:cs typeface="+mn-cs"/>
        </a:defRPr>
      </a:lvl3pPr>
      <a:lvl4pPr marL="1253009" algn="l" defTabSz="835339" rtl="0" eaLnBrk="1" latinLnBrk="0" hangingPunct="1">
        <a:defRPr sz="1644" kern="1200">
          <a:solidFill>
            <a:schemeClr val="tx1"/>
          </a:solidFill>
          <a:latin typeface="+mn-lt"/>
          <a:ea typeface="+mn-ea"/>
          <a:cs typeface="+mn-cs"/>
        </a:defRPr>
      </a:lvl4pPr>
      <a:lvl5pPr marL="1670678" algn="l" defTabSz="835339" rtl="0" eaLnBrk="1" latinLnBrk="0" hangingPunct="1">
        <a:defRPr sz="1644" kern="1200">
          <a:solidFill>
            <a:schemeClr val="tx1"/>
          </a:solidFill>
          <a:latin typeface="+mn-lt"/>
          <a:ea typeface="+mn-ea"/>
          <a:cs typeface="+mn-cs"/>
        </a:defRPr>
      </a:lvl5pPr>
      <a:lvl6pPr marL="2088347" algn="l" defTabSz="835339" rtl="0" eaLnBrk="1" latinLnBrk="0" hangingPunct="1">
        <a:defRPr sz="1644" kern="1200">
          <a:solidFill>
            <a:schemeClr val="tx1"/>
          </a:solidFill>
          <a:latin typeface="+mn-lt"/>
          <a:ea typeface="+mn-ea"/>
          <a:cs typeface="+mn-cs"/>
        </a:defRPr>
      </a:lvl6pPr>
      <a:lvl7pPr marL="2506015" algn="l" defTabSz="835339" rtl="0" eaLnBrk="1" latinLnBrk="0" hangingPunct="1">
        <a:defRPr sz="1644" kern="1200">
          <a:solidFill>
            <a:schemeClr val="tx1"/>
          </a:solidFill>
          <a:latin typeface="+mn-lt"/>
          <a:ea typeface="+mn-ea"/>
          <a:cs typeface="+mn-cs"/>
        </a:defRPr>
      </a:lvl7pPr>
      <a:lvl8pPr marL="2923686" algn="l" defTabSz="835339" rtl="0" eaLnBrk="1" latinLnBrk="0" hangingPunct="1">
        <a:defRPr sz="1644" kern="1200">
          <a:solidFill>
            <a:schemeClr val="tx1"/>
          </a:solidFill>
          <a:latin typeface="+mn-lt"/>
          <a:ea typeface="+mn-ea"/>
          <a:cs typeface="+mn-cs"/>
        </a:defRPr>
      </a:lvl8pPr>
      <a:lvl9pPr marL="3341352" algn="l" defTabSz="835339" rtl="0" eaLnBrk="1" latinLnBrk="0" hangingPunct="1">
        <a:defRPr sz="16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image" Target="../media/image9.jpg"/><Relationship Id="rId1" Type="http://schemas.openxmlformats.org/officeDocument/2006/relationships/slideLayout" Target="../slideLayouts/slideLayout12.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g"/><Relationship Id="rId1" Type="http://schemas.openxmlformats.org/officeDocument/2006/relationships/slideLayout" Target="../slideLayouts/slideLayout12.xml"/><Relationship Id="rId5" Type="http://schemas.openxmlformats.org/officeDocument/2006/relationships/image" Target="../media/image28.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27.png"/><Relationship Id="rId4" Type="http://schemas.openxmlformats.org/officeDocument/2006/relationships/image" Target="../media/image9.jp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2.png"/><Relationship Id="rId7" Type="http://schemas.openxmlformats.org/officeDocument/2006/relationships/image" Target="../media/image32.png"/><Relationship Id="rId2" Type="http://schemas.openxmlformats.org/officeDocument/2006/relationships/image" Target="../media/image9.jpg"/><Relationship Id="rId1" Type="http://schemas.openxmlformats.org/officeDocument/2006/relationships/slideLayout" Target="../slideLayouts/slideLayout7.xml"/><Relationship Id="rId6" Type="http://schemas.microsoft.com/office/2007/relationships/hdphoto" Target="../media/hdphoto6.wdp"/><Relationship Id="rId5" Type="http://schemas.openxmlformats.org/officeDocument/2006/relationships/image" Target="../media/image3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8.wdp"/><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image" Target="../media/image9.jpg"/><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35.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2.png"/><Relationship Id="rId18" Type="http://schemas.microsoft.com/office/2007/relationships/hdphoto" Target="../media/hdphoto4.wdp"/><Relationship Id="rId3" Type="http://schemas.openxmlformats.org/officeDocument/2006/relationships/slideLayout" Target="../slideLayouts/slideLayout12.xml"/><Relationship Id="rId7" Type="http://schemas.openxmlformats.org/officeDocument/2006/relationships/image" Target="../media/image35.png"/><Relationship Id="rId12" Type="http://schemas.microsoft.com/office/2007/relationships/hdphoto" Target="../media/hdphoto6.wdp"/><Relationship Id="rId17" Type="http://schemas.openxmlformats.org/officeDocument/2006/relationships/image" Target="../media/image24.png"/><Relationship Id="rId2" Type="http://schemas.openxmlformats.org/officeDocument/2006/relationships/audio" Target="../media/media1.mp3"/><Relationship Id="rId16" Type="http://schemas.microsoft.com/office/2007/relationships/hdphoto" Target="../media/hdphoto3.wdp"/><Relationship Id="rId20" Type="http://schemas.openxmlformats.org/officeDocument/2006/relationships/image" Target="../media/image38.png"/><Relationship Id="rId1" Type="http://schemas.microsoft.com/office/2007/relationships/media" Target="../media/media1.mp3"/><Relationship Id="rId6" Type="http://schemas.microsoft.com/office/2007/relationships/hdphoto" Target="../media/hdphoto2.wdp"/><Relationship Id="rId11"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3.png"/><Relationship Id="rId10" Type="http://schemas.microsoft.com/office/2007/relationships/hdphoto" Target="../media/hdphoto8.wdp"/><Relationship Id="rId19" Type="http://schemas.openxmlformats.org/officeDocument/2006/relationships/image" Target="../media/image25.png"/><Relationship Id="rId4" Type="http://schemas.openxmlformats.org/officeDocument/2006/relationships/image" Target="../media/image37.jpg"/><Relationship Id="rId9" Type="http://schemas.openxmlformats.org/officeDocument/2006/relationships/image" Target="../media/image36.png"/><Relationship Id="rId1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jpg"/><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12.png"/><Relationship Id="rId4" Type="http://schemas.openxmlformats.org/officeDocument/2006/relationships/image" Target="../media/image11.svg"/></Relationships>
</file>

<file path=ppt/slides/_rels/slide30.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sv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svg"/><Relationship Id="rId4" Type="http://schemas.openxmlformats.org/officeDocument/2006/relationships/image" Target="../media/image41.sv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svg"/><Relationship Id="rId2" Type="http://schemas.openxmlformats.org/officeDocument/2006/relationships/image" Target="../media/image9.jpg"/><Relationship Id="rId1" Type="http://schemas.openxmlformats.org/officeDocument/2006/relationships/slideLayout" Target="../slideLayouts/slideLayout12.xml"/><Relationship Id="rId6" Type="http://schemas.openxmlformats.org/officeDocument/2006/relationships/image" Target="../media/image43.sv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svg"/><Relationship Id="rId4" Type="http://schemas.openxmlformats.org/officeDocument/2006/relationships/image" Target="../media/image41.svg"/><Relationship Id="rId9"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jpg"/><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jpg"/><Relationship Id="rId1" Type="http://schemas.openxmlformats.org/officeDocument/2006/relationships/slideLayout" Target="../slideLayouts/slideLayout1.xml"/><Relationship Id="rId5" Type="http://schemas.microsoft.com/office/2007/relationships/hdphoto" Target="../media/hdphoto10.wdp"/><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microsoft.com/office/2007/relationships/hdphoto" Target="../media/hdphoto11.wdp"/><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microsoft.com/office/2007/relationships/hdphoto" Target="../media/hdphoto11.wdp"/><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audio" Target="../media/audio1.wav"/><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extBox 16">
            <a:extLst>
              <a:ext uri="{FF2B5EF4-FFF2-40B4-BE49-F238E27FC236}">
                <a16:creationId xmlns:a16="http://schemas.microsoft.com/office/drawing/2014/main" id="{7BBAEAFC-E5BC-C2BC-BD41-75DC336096F8}"/>
              </a:ext>
            </a:extLst>
          </p:cNvPr>
          <p:cNvSpPr txBox="1"/>
          <p:nvPr/>
        </p:nvSpPr>
        <p:spPr>
          <a:xfrm rot="21185612">
            <a:off x="4744408" y="935121"/>
            <a:ext cx="2703181" cy="1200329"/>
          </a:xfrm>
          <a:prstGeom prst="rect">
            <a:avLst/>
          </a:prstGeom>
          <a:noFill/>
        </p:spPr>
        <p:txBody>
          <a:bodyPr wrap="squar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w="127000">
                  <a:solidFill>
                    <a:prstClr val="white"/>
                  </a:solidFill>
                </a:ln>
                <a:solidFill>
                  <a:prstClr val="white"/>
                </a:solidFill>
                <a:effectLst>
                  <a:outerShdw blurRad="38100" dist="19050" dir="2700000" algn="tl" rotWithShape="0">
                    <a:prstClr val="black">
                      <a:alpha val="40000"/>
                    </a:prstClr>
                  </a:outerShdw>
                </a:effectLst>
                <a:uLnTx/>
                <a:uFillTx/>
                <a:latin typeface="UTM Edwardian" panose="02040603050506020204" pitchFamily="18" charset="0"/>
                <a:ea typeface="LNTH-LuoLuoNotangYuanTi 1" pitchFamily="2" charset="-128"/>
                <a:cs typeface="LNTH-LuoLuoNotangYuanTi 1" pitchFamily="2" charset="-128"/>
              </a:rPr>
              <a:t>Chủ điểm</a:t>
            </a:r>
            <a:endParaRPr kumimoji="0" lang="en-US" sz="7200" b="0" i="0" u="none" strike="noStrike" kern="1200" cap="none" spc="0" normalizeH="0" baseline="0" noProof="0" dirty="0">
              <a:ln w="127000">
                <a:solidFill>
                  <a:prstClr val="white"/>
                </a:solidFill>
              </a:ln>
              <a:solidFill>
                <a:prstClr val="white"/>
              </a:solidFill>
              <a:effectLst>
                <a:outerShdw blurRad="38100" dist="19050" dir="2700000" algn="tl" rotWithShape="0">
                  <a:prstClr val="black">
                    <a:alpha val="40000"/>
                  </a:prstClr>
                </a:outerShdw>
              </a:effectLst>
              <a:uLnTx/>
              <a:uFillTx/>
              <a:latin typeface="UTM Edwardian" panose="02040603050506020204" pitchFamily="18" charset="0"/>
              <a:ea typeface="LNTH-LuoLuoNotangYuanTi 1" pitchFamily="2" charset="-128"/>
              <a:cs typeface="LNTH-LuoLuoNotangYuanTi 1" pitchFamily="2" charset="-128"/>
            </a:endParaRPr>
          </a:p>
        </p:txBody>
      </p:sp>
      <p:sp>
        <p:nvSpPr>
          <p:cNvPr id="5" name="TextBox 16">
            <a:extLst>
              <a:ext uri="{FF2B5EF4-FFF2-40B4-BE49-F238E27FC236}">
                <a16:creationId xmlns:a16="http://schemas.microsoft.com/office/drawing/2014/main" id="{884B2D41-B601-E654-8743-8ED522FB9D8C}"/>
              </a:ext>
            </a:extLst>
          </p:cNvPr>
          <p:cNvSpPr txBox="1"/>
          <p:nvPr/>
        </p:nvSpPr>
        <p:spPr>
          <a:xfrm rot="21185612">
            <a:off x="4744409" y="935122"/>
            <a:ext cx="2703181" cy="1200329"/>
          </a:xfrm>
          <a:prstGeom prst="rect">
            <a:avLst/>
          </a:prstGeom>
          <a:noFill/>
        </p:spPr>
        <p:txBody>
          <a:bodyPr wrap="squar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w="0"/>
                <a:solidFill>
                  <a:srgbClr val="FF0066"/>
                </a:solidFill>
                <a:effectLst>
                  <a:outerShdw blurRad="38100" dist="19050" dir="2700000" algn="tl" rotWithShape="0">
                    <a:prstClr val="black">
                      <a:alpha val="40000"/>
                    </a:prstClr>
                  </a:outerShdw>
                </a:effectLst>
                <a:uLnTx/>
                <a:uFillTx/>
                <a:latin typeface="UTM Edwardian" panose="02040603050506020204" pitchFamily="18" charset="0"/>
                <a:ea typeface="LNTH-LuoLuoNotangYuanTi 1" pitchFamily="2" charset="-128"/>
                <a:cs typeface="LNTH-LuoLuoNotangYuanTi 1" pitchFamily="2" charset="-128"/>
              </a:rPr>
              <a:t>Chủ điểm</a:t>
            </a:r>
            <a:endParaRPr kumimoji="0" lang="en-US" sz="7200" b="0" i="0" u="none" strike="noStrike" kern="1200" cap="none" spc="0" normalizeH="0" baseline="0" noProof="0" dirty="0">
              <a:ln w="0"/>
              <a:solidFill>
                <a:srgbClr val="FF0066"/>
              </a:solidFill>
              <a:effectLst>
                <a:outerShdw blurRad="38100" dist="19050" dir="2700000" algn="tl" rotWithShape="0">
                  <a:prstClr val="black">
                    <a:alpha val="40000"/>
                  </a:prstClr>
                </a:outerShdw>
              </a:effectLst>
              <a:uLnTx/>
              <a:uFillTx/>
              <a:latin typeface="UTM Edwardian" panose="02040603050506020204" pitchFamily="18" charset="0"/>
              <a:ea typeface="LNTH-LuoLuoNotangYuanTi 1" pitchFamily="2" charset="-128"/>
              <a:cs typeface="LNTH-LuoLuoNotangYuanTi 1" pitchFamily="2" charset="-128"/>
            </a:endParaRPr>
          </a:p>
        </p:txBody>
      </p:sp>
      <p:pic>
        <p:nvPicPr>
          <p:cNvPr id="2" name="Picture 1">
            <a:extLst>
              <a:ext uri="{FF2B5EF4-FFF2-40B4-BE49-F238E27FC236}">
                <a16:creationId xmlns:a16="http://schemas.microsoft.com/office/drawing/2014/main" id="{FB22955D-C4E4-48AC-90B2-C7B67C1FB638}"/>
              </a:ext>
            </a:extLst>
          </p:cNvPr>
          <p:cNvPicPr>
            <a:picLocks noChangeAspect="1"/>
          </p:cNvPicPr>
          <p:nvPr/>
        </p:nvPicPr>
        <p:blipFill>
          <a:blip r:embed="rId3"/>
          <a:stretch>
            <a:fillRect/>
          </a:stretch>
        </p:blipFill>
        <p:spPr>
          <a:xfrm>
            <a:off x="-538322" y="1689855"/>
            <a:ext cx="12730322" cy="1516675"/>
          </a:xfrm>
          <a:prstGeom prst="rect">
            <a:avLst/>
          </a:prstGeom>
        </p:spPr>
      </p:pic>
    </p:spTree>
    <p:extLst>
      <p:ext uri="{BB962C8B-B14F-4D97-AF65-F5344CB8AC3E}">
        <p14:creationId xmlns:p14="http://schemas.microsoft.com/office/powerpoint/2010/main" val="269707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24514" y="466716"/>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30233" y="528272"/>
            <a:ext cx="938477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0000"/>
                </a:solidFill>
                <a:effectLst/>
                <a:uLnTx/>
                <a:uFillTx/>
                <a:latin typeface="Calibri" panose="020F0502020204030204"/>
                <a:ea typeface="+mn-ea"/>
                <a:cs typeface="+mn-cs"/>
              </a:rPr>
              <a:t>a. Tìm 3 – 4 từ đồng nghĩa:</a:t>
            </a:r>
          </a:p>
        </p:txBody>
      </p:sp>
      <p:sp>
        <p:nvSpPr>
          <p:cNvPr id="14" name="Hình chữ nhật 13">
            <a:extLst>
              <a:ext uri="{FF2B5EF4-FFF2-40B4-BE49-F238E27FC236}">
                <a16:creationId xmlns:a16="http://schemas.microsoft.com/office/drawing/2014/main" id="{585BA211-22C8-2D43-FCA6-F32E0DB51CC4}"/>
              </a:ext>
            </a:extLst>
          </p:cNvPr>
          <p:cNvSpPr/>
          <p:nvPr/>
        </p:nvSpPr>
        <p:spPr>
          <a:xfrm>
            <a:off x="3543855" y="3125093"/>
            <a:ext cx="4157646" cy="1550504"/>
          </a:xfrm>
          <a:custGeom>
            <a:avLst/>
            <a:gdLst>
              <a:gd name="connsiteX0" fmla="*/ 0 w 4157646"/>
              <a:gd name="connsiteY0" fmla="*/ 0 h 1550504"/>
              <a:gd name="connsiteX1" fmla="*/ 4157646 w 4157646"/>
              <a:gd name="connsiteY1" fmla="*/ 0 h 1550504"/>
              <a:gd name="connsiteX2" fmla="*/ 4157646 w 4157646"/>
              <a:gd name="connsiteY2" fmla="*/ 1550504 h 1550504"/>
              <a:gd name="connsiteX3" fmla="*/ 0 w 4157646"/>
              <a:gd name="connsiteY3" fmla="*/ 1550504 h 1550504"/>
              <a:gd name="connsiteX4" fmla="*/ 0 w 4157646"/>
              <a:gd name="connsiteY4" fmla="*/ 0 h 1550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646" h="1550504" fill="none" extrusionOk="0">
                <a:moveTo>
                  <a:pt x="0" y="0"/>
                </a:moveTo>
                <a:cubicBezTo>
                  <a:pt x="1578511" y="-33775"/>
                  <a:pt x="2804036" y="138873"/>
                  <a:pt x="4157646" y="0"/>
                </a:cubicBezTo>
                <a:cubicBezTo>
                  <a:pt x="4052930" y="600800"/>
                  <a:pt x="4130568" y="895367"/>
                  <a:pt x="4157646" y="1550504"/>
                </a:cubicBezTo>
                <a:cubicBezTo>
                  <a:pt x="3421345" y="1413174"/>
                  <a:pt x="804006" y="1412648"/>
                  <a:pt x="0" y="1550504"/>
                </a:cubicBezTo>
                <a:cubicBezTo>
                  <a:pt x="-118355" y="987189"/>
                  <a:pt x="42414" y="226468"/>
                  <a:pt x="0" y="0"/>
                </a:cubicBezTo>
                <a:close/>
              </a:path>
              <a:path w="4157646" h="1550504" stroke="0" extrusionOk="0">
                <a:moveTo>
                  <a:pt x="0" y="0"/>
                </a:moveTo>
                <a:cubicBezTo>
                  <a:pt x="645326" y="-101487"/>
                  <a:pt x="3323480" y="-162162"/>
                  <a:pt x="4157646" y="0"/>
                </a:cubicBezTo>
                <a:cubicBezTo>
                  <a:pt x="4039857" y="438721"/>
                  <a:pt x="4275154" y="1332029"/>
                  <a:pt x="4157646" y="1550504"/>
                </a:cubicBezTo>
                <a:cubicBezTo>
                  <a:pt x="2732231" y="1600569"/>
                  <a:pt x="1144781" y="1392055"/>
                  <a:pt x="0" y="1550504"/>
                </a:cubicBezTo>
                <a:cubicBezTo>
                  <a:pt x="-111778" y="803043"/>
                  <a:pt x="11923" y="444820"/>
                  <a:pt x="0" y="0"/>
                </a:cubicBezTo>
                <a:close/>
              </a:path>
            </a:pathLst>
          </a:custGeom>
          <a:solidFill>
            <a:schemeClr val="accent4">
              <a:lumMod val="20000"/>
              <a:lumOff val="80000"/>
            </a:schemeClr>
          </a:solidFill>
          <a:ln w="28575">
            <a:solidFill>
              <a:schemeClr val="accent6">
                <a:lumMod val="50000"/>
              </a:schemeClr>
            </a:solid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Hộp Văn bản 14">
            <a:extLst>
              <a:ext uri="{FF2B5EF4-FFF2-40B4-BE49-F238E27FC236}">
                <a16:creationId xmlns:a16="http://schemas.microsoft.com/office/drawing/2014/main" id="{864B71C6-0710-10FF-5BDE-739660AB5FE1}"/>
              </a:ext>
            </a:extLst>
          </p:cNvPr>
          <p:cNvSpPr txBox="1"/>
          <p:nvPr/>
        </p:nvSpPr>
        <p:spPr>
          <a:xfrm>
            <a:off x="3421049" y="3317938"/>
            <a:ext cx="4280452" cy="1077218"/>
          </a:xfrm>
          <a:prstGeom prst="rect">
            <a:avLst/>
          </a:prstGeom>
          <a:noFill/>
        </p:spPr>
        <p:txBody>
          <a:bodyPr wrap="square">
            <a:spAutoFit/>
          </a:bodyPr>
          <a:lstStyle/>
          <a:p>
            <a:pPr lvl="0" algn="ctr">
              <a:defRPr/>
            </a:pPr>
            <a:r>
              <a:rPr lang="vi-VN" sz="3200">
                <a:solidFill>
                  <a:prstClr val="black"/>
                </a:solidFill>
                <a:latin typeface="Calibri" panose="020F0502020204030204" pitchFamily="34" charset="0"/>
                <a:cs typeface="Calibri" panose="020F0502020204030204" pitchFamily="34" charset="0"/>
              </a:rPr>
              <a:t>Chỉ không gian </a:t>
            </a:r>
            <a:endParaRPr lang="en-US" sz="3200">
              <a:solidFill>
                <a:prstClr val="black"/>
              </a:solidFill>
              <a:latin typeface="Calibri" panose="020F0502020204030204" pitchFamily="34" charset="0"/>
              <a:cs typeface="Calibri" panose="020F0502020204030204" pitchFamily="34" charset="0"/>
            </a:endParaRPr>
          </a:p>
          <a:p>
            <a:pPr lvl="0" algn="ctr">
              <a:defRPr/>
            </a:pPr>
            <a:r>
              <a:rPr lang="vi-VN" sz="3200">
                <a:solidFill>
                  <a:prstClr val="black"/>
                </a:solidFill>
                <a:latin typeface="Calibri" panose="020F0502020204030204" pitchFamily="34" charset="0"/>
                <a:cs typeface="Calibri" panose="020F0502020204030204" pitchFamily="34" charset="0"/>
              </a:rPr>
              <a:t>rộng lớn.</a:t>
            </a:r>
            <a:endParaRPr lang="en-US" sz="3200">
              <a:solidFill>
                <a:prstClr val="black"/>
              </a:solidFill>
              <a:latin typeface="Calibri" panose="020F0502020204030204" pitchFamily="34" charset="0"/>
              <a:cs typeface="Calibri" panose="020F0502020204030204" pitchFamily="34" charset="0"/>
            </a:endParaRPr>
          </a:p>
        </p:txBody>
      </p:sp>
      <p:sp>
        <p:nvSpPr>
          <p:cNvPr id="22" name="Rectangle: Rounded Corners 4">
            <a:extLst>
              <a:ext uri="{FF2B5EF4-FFF2-40B4-BE49-F238E27FC236}">
                <a16:creationId xmlns:a16="http://schemas.microsoft.com/office/drawing/2014/main" id="{A7418202-F174-4139-A4CE-3531B864692F}"/>
              </a:ext>
            </a:extLst>
          </p:cNvPr>
          <p:cNvSpPr/>
          <p:nvPr/>
        </p:nvSpPr>
        <p:spPr>
          <a:xfrm>
            <a:off x="957713" y="1617167"/>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mênh mông</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Rectangle: Rounded Corners 4">
            <a:extLst>
              <a:ext uri="{FF2B5EF4-FFF2-40B4-BE49-F238E27FC236}">
                <a16:creationId xmlns:a16="http://schemas.microsoft.com/office/drawing/2014/main" id="{F2C7EC18-E23B-4F40-9ECA-AF667238B2C1}"/>
              </a:ext>
            </a:extLst>
          </p:cNvPr>
          <p:cNvSpPr/>
          <p:nvPr/>
        </p:nvSpPr>
        <p:spPr>
          <a:xfrm>
            <a:off x="7498447" y="1545861"/>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bao la</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4" name="Rectangle: Rounded Corners 4">
            <a:extLst>
              <a:ext uri="{FF2B5EF4-FFF2-40B4-BE49-F238E27FC236}">
                <a16:creationId xmlns:a16="http://schemas.microsoft.com/office/drawing/2014/main" id="{2629A445-E846-4441-AF19-951627474261}"/>
              </a:ext>
            </a:extLst>
          </p:cNvPr>
          <p:cNvSpPr/>
          <p:nvPr/>
        </p:nvSpPr>
        <p:spPr>
          <a:xfrm>
            <a:off x="957713" y="5086862"/>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rộng lớn</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5" name="Rectangle: Rounded Corners 4">
            <a:extLst>
              <a:ext uri="{FF2B5EF4-FFF2-40B4-BE49-F238E27FC236}">
                <a16:creationId xmlns:a16="http://schemas.microsoft.com/office/drawing/2014/main" id="{58DE3DA6-256E-437B-ADA0-A7125EC069DD}"/>
              </a:ext>
            </a:extLst>
          </p:cNvPr>
          <p:cNvSpPr/>
          <p:nvPr/>
        </p:nvSpPr>
        <p:spPr>
          <a:xfrm>
            <a:off x="7498447" y="5015556"/>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bát ngát</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378562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800" decel="100000"/>
                                        <p:tgtEl>
                                          <p:spTgt spid="15"/>
                                        </p:tgtEl>
                                      </p:cBhvr>
                                    </p:animEffect>
                                    <p:anim calcmode="lin" valueType="num">
                                      <p:cBhvr>
                                        <p:cTn id="16" dur="800" decel="100000" fill="hold"/>
                                        <p:tgtEl>
                                          <p:spTgt spid="15"/>
                                        </p:tgtEl>
                                        <p:attrNameLst>
                                          <p:attrName>style.rotation</p:attrName>
                                        </p:attrNameLst>
                                      </p:cBhvr>
                                      <p:tavLst>
                                        <p:tav tm="0">
                                          <p:val>
                                            <p:fltVal val="-90"/>
                                          </p:val>
                                        </p:tav>
                                        <p:tav tm="100000">
                                          <p:val>
                                            <p:fltVal val="0"/>
                                          </p:val>
                                        </p:tav>
                                      </p:tavLst>
                                    </p:anim>
                                    <p:anim calcmode="lin" valueType="num">
                                      <p:cBhvr>
                                        <p:cTn id="17" dur="800" decel="100000" fill="hold"/>
                                        <p:tgtEl>
                                          <p:spTgt spid="15"/>
                                        </p:tgtEl>
                                        <p:attrNameLst>
                                          <p:attrName>ppt_x</p:attrName>
                                        </p:attrNameLst>
                                      </p:cBhvr>
                                      <p:tavLst>
                                        <p:tav tm="0">
                                          <p:val>
                                            <p:strVal val="#ppt_x+0.4"/>
                                          </p:val>
                                        </p:tav>
                                        <p:tav tm="100000">
                                          <p:val>
                                            <p:strVal val="#ppt_x-0.05"/>
                                          </p:val>
                                        </p:tav>
                                      </p:tavLst>
                                    </p:anim>
                                    <p:anim calcmode="lin" valueType="num">
                                      <p:cBhvr>
                                        <p:cTn id="18" dur="800" decel="100000" fill="hold"/>
                                        <p:tgtEl>
                                          <p:spTgt spid="1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1000" fill="hold"/>
                                        <p:tgtEl>
                                          <p:spTgt spid="23"/>
                                        </p:tgtEl>
                                        <p:attrNameLst>
                                          <p:attrName>ppt_w</p:attrName>
                                        </p:attrNameLst>
                                      </p:cBhvr>
                                      <p:tavLst>
                                        <p:tav tm="0">
                                          <p:val>
                                            <p:fltVal val="0"/>
                                          </p:val>
                                        </p:tav>
                                        <p:tav tm="100000">
                                          <p:val>
                                            <p:strVal val="#ppt_w"/>
                                          </p:val>
                                        </p:tav>
                                      </p:tavLst>
                                    </p:anim>
                                    <p:anim calcmode="lin" valueType="num">
                                      <p:cBhvr>
                                        <p:cTn id="31" dur="1000" fill="hold"/>
                                        <p:tgtEl>
                                          <p:spTgt spid="23"/>
                                        </p:tgtEl>
                                        <p:attrNameLst>
                                          <p:attrName>ppt_h</p:attrName>
                                        </p:attrNameLst>
                                      </p:cBhvr>
                                      <p:tavLst>
                                        <p:tav tm="0">
                                          <p:val>
                                            <p:fltVal val="0"/>
                                          </p:val>
                                        </p:tav>
                                        <p:tav tm="100000">
                                          <p:val>
                                            <p:strVal val="#ppt_h"/>
                                          </p:val>
                                        </p:tav>
                                      </p:tavLst>
                                    </p:anim>
                                    <p:anim calcmode="lin" valueType="num">
                                      <p:cBhvr>
                                        <p:cTn id="32" dur="1000" fill="hold"/>
                                        <p:tgtEl>
                                          <p:spTgt spid="23"/>
                                        </p:tgtEl>
                                        <p:attrNameLst>
                                          <p:attrName>style.rotation</p:attrName>
                                        </p:attrNameLst>
                                      </p:cBhvr>
                                      <p:tavLst>
                                        <p:tav tm="0">
                                          <p:val>
                                            <p:fltVal val="90"/>
                                          </p:val>
                                        </p:tav>
                                        <p:tav tm="100000">
                                          <p:val>
                                            <p:fltVal val="0"/>
                                          </p:val>
                                        </p:tav>
                                      </p:tavLst>
                                    </p:anim>
                                    <p:animEffect transition="in" filter="fade">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24514" y="466716"/>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30233" y="528272"/>
            <a:ext cx="938477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0C0"/>
                </a:solidFill>
                <a:effectLst/>
                <a:uLnTx/>
                <a:uFillTx/>
                <a:latin typeface="Calibri" panose="020F0502020204030204"/>
                <a:ea typeface="+mn-ea"/>
                <a:cs typeface="+mn-cs"/>
              </a:rPr>
              <a:t>b. Đặt câu với mỗi từ đã chọn.</a:t>
            </a:r>
          </a:p>
        </p:txBody>
      </p:sp>
      <p:sp>
        <p:nvSpPr>
          <p:cNvPr id="17" name="Rectangle: Rounded Corners 4">
            <a:extLst>
              <a:ext uri="{FF2B5EF4-FFF2-40B4-BE49-F238E27FC236}">
                <a16:creationId xmlns:a16="http://schemas.microsoft.com/office/drawing/2014/main" id="{41BEF415-10A2-4DDC-AF89-82C14E960DAB}"/>
              </a:ext>
            </a:extLst>
          </p:cNvPr>
          <p:cNvSpPr/>
          <p:nvPr/>
        </p:nvSpPr>
        <p:spPr>
          <a:xfrm>
            <a:off x="957713" y="1617167"/>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mênh mông</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8" name="Rectangle: Rounded Corners 4">
            <a:extLst>
              <a:ext uri="{FF2B5EF4-FFF2-40B4-BE49-F238E27FC236}">
                <a16:creationId xmlns:a16="http://schemas.microsoft.com/office/drawing/2014/main" id="{13C56BCA-5EF4-4652-9536-05C9002B03B2}"/>
              </a:ext>
            </a:extLst>
          </p:cNvPr>
          <p:cNvSpPr/>
          <p:nvPr/>
        </p:nvSpPr>
        <p:spPr>
          <a:xfrm>
            <a:off x="957713" y="4384063"/>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bao la</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1" name="Rectangle: Rounded Corners 4">
            <a:extLst>
              <a:ext uri="{FF2B5EF4-FFF2-40B4-BE49-F238E27FC236}">
                <a16:creationId xmlns:a16="http://schemas.microsoft.com/office/drawing/2014/main" id="{102747E1-6AA7-4014-98F3-363D35E89FDE}"/>
              </a:ext>
            </a:extLst>
          </p:cNvPr>
          <p:cNvSpPr/>
          <p:nvPr/>
        </p:nvSpPr>
        <p:spPr>
          <a:xfrm>
            <a:off x="4569217" y="1573623"/>
            <a:ext cx="6856251" cy="1077218"/>
          </a:xfrm>
          <a:prstGeom prst="roundRect">
            <a:avLst>
              <a:gd name="adj" fmla="val 6681"/>
            </a:avLst>
          </a:prstGeom>
          <a:solidFill>
            <a:schemeClr val="bg1">
              <a:alpha val="94000"/>
            </a:schemeClr>
          </a:solid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FF0000"/>
                </a:solidFill>
                <a:latin typeface="Arial" panose="020B0604020202020204" pitchFamily="34" charset="0"/>
                <a:ea typeface="Arial" panose="020B0604020202020204" pitchFamily="34" charset="0"/>
                <a:cs typeface="Arial" panose="020B0604020202020204" pitchFamily="34" charset="0"/>
              </a:rPr>
              <a:t>Cánh đồng lúa rộng mênh mông.</a:t>
            </a:r>
            <a:endParaRPr kumimoji="0" lang="vi-VN" sz="3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26" name="Rectangle: Rounded Corners 4">
            <a:extLst>
              <a:ext uri="{FF2B5EF4-FFF2-40B4-BE49-F238E27FC236}">
                <a16:creationId xmlns:a16="http://schemas.microsoft.com/office/drawing/2014/main" id="{E9AECFC3-E2FE-4D3D-B890-7360C615C8C5}"/>
              </a:ext>
            </a:extLst>
          </p:cNvPr>
          <p:cNvSpPr/>
          <p:nvPr/>
        </p:nvSpPr>
        <p:spPr>
          <a:xfrm>
            <a:off x="4515079" y="4340520"/>
            <a:ext cx="6856251" cy="1077218"/>
          </a:xfrm>
          <a:prstGeom prst="roundRect">
            <a:avLst>
              <a:gd name="adj" fmla="val 6681"/>
            </a:avLst>
          </a:prstGeom>
          <a:solidFill>
            <a:schemeClr val="bg1">
              <a:alpha val="94000"/>
            </a:schemeClr>
          </a:solid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FF0000"/>
                </a:solidFill>
                <a:latin typeface="Arial" panose="020B0604020202020204" pitchFamily="34" charset="0"/>
                <a:ea typeface="Arial" panose="020B0604020202020204" pitchFamily="34" charset="0"/>
                <a:cs typeface="Arial" panose="020B0604020202020204" pitchFamily="34" charset="0"/>
              </a:rPr>
              <a:t>Tình cảm mẹ dành cho em bao la.</a:t>
            </a:r>
            <a:endParaRPr kumimoji="0" lang="vi-VN" sz="3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93302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randombar(horizont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fltVal val="0"/>
                                          </p:val>
                                        </p:tav>
                                        <p:tav tm="100000">
                                          <p:val>
                                            <p:strVal val="#ppt_w"/>
                                          </p:val>
                                        </p:tav>
                                      </p:tavLst>
                                    </p:anim>
                                    <p:anim calcmode="lin" valueType="num">
                                      <p:cBhvr>
                                        <p:cTn id="23" dur="1000" fill="hold"/>
                                        <p:tgtEl>
                                          <p:spTgt spid="18"/>
                                        </p:tgtEl>
                                        <p:attrNameLst>
                                          <p:attrName>ppt_h</p:attrName>
                                        </p:attrNameLst>
                                      </p:cBhvr>
                                      <p:tavLst>
                                        <p:tav tm="0">
                                          <p:val>
                                            <p:fltVal val="0"/>
                                          </p:val>
                                        </p:tav>
                                        <p:tav tm="100000">
                                          <p:val>
                                            <p:strVal val="#ppt_h"/>
                                          </p:val>
                                        </p:tav>
                                      </p:tavLst>
                                    </p:anim>
                                    <p:anim calcmode="lin" valueType="num">
                                      <p:cBhvr>
                                        <p:cTn id="24" dur="1000" fill="hold"/>
                                        <p:tgtEl>
                                          <p:spTgt spid="18"/>
                                        </p:tgtEl>
                                        <p:attrNameLst>
                                          <p:attrName>style.rotation</p:attrName>
                                        </p:attrNameLst>
                                      </p:cBhvr>
                                      <p:tavLst>
                                        <p:tav tm="0">
                                          <p:val>
                                            <p:fltVal val="90"/>
                                          </p:val>
                                        </p:tav>
                                        <p:tav tm="100000">
                                          <p:val>
                                            <p:fltVal val="0"/>
                                          </p:val>
                                        </p:tav>
                                      </p:tavLst>
                                    </p:anim>
                                    <p:animEffect transition="in" filter="fade">
                                      <p:cBhvr>
                                        <p:cTn id="25" dur="10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animBg="1"/>
      <p:bldP spid="18" grpId="0" animBg="1"/>
      <p:bldP spid="21"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6959346" y="2157733"/>
            <a:ext cx="3845301" cy="4700267"/>
          </a:xfrm>
          <a:prstGeom prst="rect">
            <a:avLst/>
          </a:prstGeom>
        </p:spPr>
      </p:pic>
      <p:sp>
        <p:nvSpPr>
          <p:cNvPr id="8" name="Bong bóng Lời nói: Hình chữ nhật với Góc Tròn 7">
            <a:extLst>
              <a:ext uri="{FF2B5EF4-FFF2-40B4-BE49-F238E27FC236}">
                <a16:creationId xmlns:a16="http://schemas.microsoft.com/office/drawing/2014/main" id="{FA558804-8C66-34C3-D2F1-7828553AF345}"/>
              </a:ext>
            </a:extLst>
          </p:cNvPr>
          <p:cNvSpPr/>
          <p:nvPr/>
        </p:nvSpPr>
        <p:spPr>
          <a:xfrm>
            <a:off x="829994" y="285561"/>
            <a:ext cx="6129352" cy="3343904"/>
          </a:xfrm>
          <a:prstGeom prst="wedgeRoundRectCallout">
            <a:avLst>
              <a:gd name="adj1" fmla="val 56542"/>
              <a:gd name="adj2" fmla="val 26453"/>
              <a:gd name="adj3" fmla="val 16667"/>
            </a:avLst>
          </a:prstGeom>
          <a:solidFill>
            <a:srgbClr val="FFCCCC"/>
          </a:solidFill>
          <a:ln w="28575">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latin typeface="Calibri" panose="020F0502020204030204" pitchFamily="34" charset="0"/>
              <a:cs typeface="Calibri" panose="020F0502020204030204" pitchFamily="34" charset="0"/>
            </a:endParaRPr>
          </a:p>
        </p:txBody>
      </p:sp>
      <p:sp>
        <p:nvSpPr>
          <p:cNvPr id="3" name="Hộp Văn bản 2">
            <a:extLst>
              <a:ext uri="{FF2B5EF4-FFF2-40B4-BE49-F238E27FC236}">
                <a16:creationId xmlns:a16="http://schemas.microsoft.com/office/drawing/2014/main" id="{9D7A6186-59C5-E819-0D55-0A3288A0E5FB}"/>
              </a:ext>
            </a:extLst>
          </p:cNvPr>
          <p:cNvSpPr txBox="1"/>
          <p:nvPr/>
        </p:nvSpPr>
        <p:spPr>
          <a:xfrm>
            <a:off x="863346" y="534817"/>
            <a:ext cx="6096000"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Chúng mình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đã nhận được một số trái cây tươi ngon rồi đâyyyy!</a:t>
            </a:r>
          </a:p>
        </p:txBody>
      </p:sp>
      <p:pic>
        <p:nvPicPr>
          <p:cNvPr id="5" name="Hình ảnh 4" descr="Ảnh có chứa trái cây, Thức ăn tự nhiên, Nhóm thực phẩm, sản vật&#10;&#10;Mô tả được tạo tự động">
            <a:extLst>
              <a:ext uri="{FF2B5EF4-FFF2-40B4-BE49-F238E27FC236}">
                <a16:creationId xmlns:a16="http://schemas.microsoft.com/office/drawing/2014/main" id="{49978DD6-FF25-A320-5D89-E6DEB0245475}"/>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8020" b="55677" l="40764" r="60400">
                        <a14:foregroundMark x1="59818" y1="46828" x2="59818" y2="46828"/>
                        <a14:foregroundMark x1="56691" y1="41697" x2="56691" y2="41697"/>
                        <a14:foregroundMark x1="60436" y1="44970" x2="60436" y2="44970"/>
                        <a14:foregroundMark x1="52291" y1="38909" x2="59600" y2="45657"/>
                        <a14:foregroundMark x1="59600" y1="45657" x2="59600" y2="45657"/>
                        <a14:foregroundMark x1="54182" y1="38020" x2="54182" y2="38020"/>
                        <a14:foregroundMark x1="56036" y1="38909" x2="48073" y2="38061"/>
                        <a14:foregroundMark x1="48073" y1="38061" x2="47091" y2="38707"/>
                        <a14:foregroundMark x1="53127" y1="55636" x2="43127" y2="54707"/>
                        <a14:foregroundMark x1="56255" y1="48444" x2="52291" y2="55394"/>
                        <a14:foregroundMark x1="52582" y1="54909" x2="54509" y2="50828"/>
                        <a14:foregroundMark x1="54945" y1="51071" x2="54945" y2="51071"/>
                        <a14:foregroundMark x1="55564" y1="49899" x2="52145" y2="55636"/>
                        <a14:foregroundMark x1="56000" y1="49414" x2="52582" y2="55636"/>
                      </a14:backgroundRemoval>
                    </a14:imgEffect>
                  </a14:imgLayer>
                </a14:imgProps>
              </a:ext>
              <a:ext uri="{28A0092B-C50C-407E-A947-70E740481C1C}">
                <a14:useLocalDpi xmlns:a14="http://schemas.microsoft.com/office/drawing/2010/main" val="0"/>
              </a:ext>
            </a:extLst>
          </a:blip>
          <a:srcRect l="38521" t="36145" r="38731" b="42131"/>
          <a:stretch/>
        </p:blipFill>
        <p:spPr>
          <a:xfrm>
            <a:off x="1175319" y="1927535"/>
            <a:ext cx="1726692" cy="1484095"/>
          </a:xfrm>
          <a:prstGeom prst="rect">
            <a:avLst/>
          </a:prstGeom>
        </p:spPr>
      </p:pic>
      <p:pic>
        <p:nvPicPr>
          <p:cNvPr id="6" name="Hình ảnh 5" descr="Ảnh có chứa trái cây, Thức ăn tự nhiên, Nhóm thực phẩm, sản vật&#10;&#10;Mô tả được tạo tự động">
            <a:extLst>
              <a:ext uri="{FF2B5EF4-FFF2-40B4-BE49-F238E27FC236}">
                <a16:creationId xmlns:a16="http://schemas.microsoft.com/office/drawing/2014/main" id="{B3679F29-F782-61AD-A1FD-1366AEB8F591}"/>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8263" b="55677" l="18982" r="38655">
                        <a14:foregroundMark x1="37382" y1="45212" x2="37382" y2="45212"/>
                        <a14:foregroundMark x1="37745" y1="48404" x2="37745" y2="48404"/>
                        <a14:foregroundMark x1="38109" y1="45616" x2="38109" y2="45616"/>
                        <a14:foregroundMark x1="38655" y1="41939" x2="38655" y2="41939"/>
                      </a14:backgroundRemoval>
                    </a14:imgEffect>
                  </a14:imgLayer>
                </a14:imgProps>
              </a:ext>
              <a:ext uri="{28A0092B-C50C-407E-A947-70E740481C1C}">
                <a14:useLocalDpi xmlns:a14="http://schemas.microsoft.com/office/drawing/2010/main" val="0"/>
              </a:ext>
            </a:extLst>
          </a:blip>
          <a:srcRect l="16726" t="36166" r="60526" b="42110"/>
          <a:stretch/>
        </p:blipFill>
        <p:spPr>
          <a:xfrm>
            <a:off x="2902011" y="1861291"/>
            <a:ext cx="1888353" cy="1623043"/>
          </a:xfrm>
          <a:prstGeom prst="rect">
            <a:avLst/>
          </a:prstGeom>
        </p:spPr>
      </p:pic>
      <p:pic>
        <p:nvPicPr>
          <p:cNvPr id="7" name="Hình ảnh 6" descr="Ảnh có chứa trái cây, Thức ăn tự nhiên, Nhóm thực phẩm, sản vật&#10;&#10;Mô tả được tạo tự động">
            <a:extLst>
              <a:ext uri="{FF2B5EF4-FFF2-40B4-BE49-F238E27FC236}">
                <a16:creationId xmlns:a16="http://schemas.microsoft.com/office/drawing/2014/main" id="{B6A08E77-9395-4F27-0CAC-4DC3B3EB09E3}"/>
              </a:ext>
            </a:extLst>
          </p:cNvPr>
          <p:cNvPicPr>
            <a:picLocks noChangeAspect="1"/>
          </p:cNvPicPr>
          <p:nvPr/>
        </p:nvPicPr>
        <p:blipFill rotWithShape="1">
          <a:blip r:embed="rId9">
            <a:extLst>
              <a:ext uri="{BEBA8EAE-BF5A-486C-A8C5-ECC9F3942E4B}">
                <a14:imgProps xmlns:a14="http://schemas.microsoft.com/office/drawing/2010/main">
                  <a14:imgLayer r:embed="rId8">
                    <a14:imgEffect>
                      <a14:backgroundRemoval t="78465" b="97293" l="63273" r="81891">
                        <a14:foregroundMark x1="70727" y1="78505" x2="70727" y2="78505"/>
                        <a14:foregroundMark x1="63345" y1="86343" x2="63345" y2="86343"/>
                        <a14:foregroundMark x1="81927" y1="91636" x2="81927" y2="91636"/>
                        <a14:foregroundMark x1="76327" y1="97293" x2="76327" y2="97293"/>
                      </a14:backgroundRemoval>
                    </a14:imgEffect>
                  </a14:imgLayer>
                </a14:imgProps>
              </a:ext>
              <a:ext uri="{28A0092B-C50C-407E-A947-70E740481C1C}">
                <a14:useLocalDpi xmlns:a14="http://schemas.microsoft.com/office/drawing/2010/main" val="0"/>
              </a:ext>
            </a:extLst>
          </a:blip>
          <a:srcRect l="61374" t="77311" r="15878" b="965"/>
          <a:stretch/>
        </p:blipFill>
        <p:spPr>
          <a:xfrm>
            <a:off x="4790364" y="1809228"/>
            <a:ext cx="1888353" cy="1623043"/>
          </a:xfrm>
          <a:prstGeom prst="rect">
            <a:avLst/>
          </a:prstGeom>
        </p:spPr>
      </p:pic>
    </p:spTree>
    <p:extLst>
      <p:ext uri="{BB962C8B-B14F-4D97-AF65-F5344CB8AC3E}">
        <p14:creationId xmlns:p14="http://schemas.microsoft.com/office/powerpoint/2010/main" val="32735600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Scale>
                                      <p:cBhvr>
                                        <p:cTn id="1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6"/>
                                        </p:tgtEl>
                                        <p:attrNameLst>
                                          <p:attrName>ppt_x</p:attrName>
                                          <p:attrName>ppt_y</p:attrName>
                                        </p:attrNameLst>
                                      </p:cBhvr>
                                    </p:animMotion>
                                    <p:animEffect transition="in" filter="fade">
                                      <p:cBhvr>
                                        <p:cTn id="14" dur="1000"/>
                                        <p:tgtEl>
                                          <p:spTgt spid="6"/>
                                        </p:tgtEl>
                                      </p:cBhvr>
                                    </p:animEffect>
                                  </p:childTnLst>
                                </p:cTn>
                              </p:par>
                              <p:par>
                                <p:cTn id="15" presetID="5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Scale>
                                      <p:cBhvr>
                                        <p:cTn id="1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5"/>
                                        </p:tgtEl>
                                        <p:attrNameLst>
                                          <p:attrName>ppt_x</p:attrName>
                                          <p:attrName>ppt_y</p:attrName>
                                        </p:attrNameLst>
                                      </p:cBhvr>
                                    </p:animMotion>
                                    <p:animEffect transition="in" filter="fade">
                                      <p:cBhvr>
                                        <p:cTn id="19" dur="1000"/>
                                        <p:tgtEl>
                                          <p:spTgt spid="5"/>
                                        </p:tgtEl>
                                      </p:cBhvr>
                                    </p:animEffect>
                                  </p:childTnLst>
                                </p:cTn>
                              </p:par>
                              <p:par>
                                <p:cTn id="20" presetID="5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Scale>
                                      <p:cBhvr>
                                        <p:cTn id="2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7"/>
                                        </p:tgtEl>
                                        <p:attrNameLst>
                                          <p:attrName>ppt_x</p:attrName>
                                          <p:attrName>ppt_y</p:attrName>
                                        </p:attrNameLst>
                                      </p:cBhvr>
                                    </p:animMotion>
                                    <p:animEffect transition="in" filter="fade">
                                      <p:cBhvr>
                                        <p:cTn id="24" dur="1000"/>
                                        <p:tgtEl>
                                          <p:spTgt spid="7"/>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Scale>
                                      <p:cBhvr>
                                        <p:cTn id="2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
                                        </p:tgtEl>
                                        <p:attrNameLst>
                                          <p:attrName>ppt_x</p:attrName>
                                          <p:attrName>ppt_y</p:attrName>
                                        </p:attrNameLst>
                                      </p:cBhvr>
                                    </p:animMotion>
                                    <p:animEffect transition="in" filter="fade">
                                      <p:cBhvr>
                                        <p:cTn id="29" dur="1000"/>
                                        <p:tgtEl>
                                          <p:spTgt spid="3"/>
                                        </p:tgtEl>
                                      </p:cBhvr>
                                    </p:animEffect>
                                  </p:childTnLst>
                                </p:cTn>
                              </p:par>
                            </p:childTnLst>
                          </p:cTn>
                        </p:par>
                        <p:par>
                          <p:cTn id="30" fill="hold">
                            <p:stCondLst>
                              <p:cond delay="1000"/>
                            </p:stCondLst>
                            <p:childTnLst>
                              <p:par>
                                <p:cTn id="31" presetID="32" presetClass="emph" presetSubtype="0" fill="hold" nodeType="afterEffect">
                                  <p:stCondLst>
                                    <p:cond delay="0"/>
                                  </p:stCondLst>
                                  <p:childTnLst>
                                    <p:animRot by="120000">
                                      <p:cBhvr>
                                        <p:cTn id="32" dur="100" fill="hold">
                                          <p:stCondLst>
                                            <p:cond delay="0"/>
                                          </p:stCondLst>
                                        </p:cTn>
                                        <p:tgtEl>
                                          <p:spTgt spid="6"/>
                                        </p:tgtEl>
                                        <p:attrNameLst>
                                          <p:attrName>r</p:attrName>
                                        </p:attrNameLst>
                                      </p:cBhvr>
                                    </p:animRot>
                                    <p:animRot by="-240000">
                                      <p:cBhvr>
                                        <p:cTn id="33" dur="200" fill="hold">
                                          <p:stCondLst>
                                            <p:cond delay="200"/>
                                          </p:stCondLst>
                                        </p:cTn>
                                        <p:tgtEl>
                                          <p:spTgt spid="6"/>
                                        </p:tgtEl>
                                        <p:attrNameLst>
                                          <p:attrName>r</p:attrName>
                                        </p:attrNameLst>
                                      </p:cBhvr>
                                    </p:animRot>
                                    <p:animRot by="240000">
                                      <p:cBhvr>
                                        <p:cTn id="34" dur="200" fill="hold">
                                          <p:stCondLst>
                                            <p:cond delay="400"/>
                                          </p:stCondLst>
                                        </p:cTn>
                                        <p:tgtEl>
                                          <p:spTgt spid="6"/>
                                        </p:tgtEl>
                                        <p:attrNameLst>
                                          <p:attrName>r</p:attrName>
                                        </p:attrNameLst>
                                      </p:cBhvr>
                                    </p:animRot>
                                    <p:animRot by="-240000">
                                      <p:cBhvr>
                                        <p:cTn id="35" dur="200" fill="hold">
                                          <p:stCondLst>
                                            <p:cond delay="600"/>
                                          </p:stCondLst>
                                        </p:cTn>
                                        <p:tgtEl>
                                          <p:spTgt spid="6"/>
                                        </p:tgtEl>
                                        <p:attrNameLst>
                                          <p:attrName>r</p:attrName>
                                        </p:attrNameLst>
                                      </p:cBhvr>
                                    </p:animRot>
                                    <p:animRot by="120000">
                                      <p:cBhvr>
                                        <p:cTn id="36" dur="200" fill="hold">
                                          <p:stCondLst>
                                            <p:cond delay="800"/>
                                          </p:stCondLst>
                                        </p:cTn>
                                        <p:tgtEl>
                                          <p:spTgt spid="6"/>
                                        </p:tgtEl>
                                        <p:attrNameLst>
                                          <p:attrName>r</p:attrName>
                                        </p:attrNameLst>
                                      </p:cBhvr>
                                    </p:animRot>
                                  </p:childTnLst>
                                </p:cTn>
                              </p:par>
                            </p:childTnLst>
                          </p:cTn>
                        </p:par>
                        <p:par>
                          <p:cTn id="37" fill="hold">
                            <p:stCondLst>
                              <p:cond delay="2000"/>
                            </p:stCondLst>
                            <p:childTnLst>
                              <p:par>
                                <p:cTn id="38" presetID="32" presetClass="emph" presetSubtype="0" fill="hold" nodeType="afterEffect">
                                  <p:stCondLst>
                                    <p:cond delay="0"/>
                                  </p:stCondLst>
                                  <p:childTnLst>
                                    <p:animRot by="120000">
                                      <p:cBhvr>
                                        <p:cTn id="39" dur="100" fill="hold">
                                          <p:stCondLst>
                                            <p:cond delay="0"/>
                                          </p:stCondLst>
                                        </p:cTn>
                                        <p:tgtEl>
                                          <p:spTgt spid="5"/>
                                        </p:tgtEl>
                                        <p:attrNameLst>
                                          <p:attrName>r</p:attrName>
                                        </p:attrNameLst>
                                      </p:cBhvr>
                                    </p:animRot>
                                    <p:animRot by="-240000">
                                      <p:cBhvr>
                                        <p:cTn id="40" dur="200" fill="hold">
                                          <p:stCondLst>
                                            <p:cond delay="200"/>
                                          </p:stCondLst>
                                        </p:cTn>
                                        <p:tgtEl>
                                          <p:spTgt spid="5"/>
                                        </p:tgtEl>
                                        <p:attrNameLst>
                                          <p:attrName>r</p:attrName>
                                        </p:attrNameLst>
                                      </p:cBhvr>
                                    </p:animRot>
                                    <p:animRot by="240000">
                                      <p:cBhvr>
                                        <p:cTn id="41" dur="200" fill="hold">
                                          <p:stCondLst>
                                            <p:cond delay="400"/>
                                          </p:stCondLst>
                                        </p:cTn>
                                        <p:tgtEl>
                                          <p:spTgt spid="5"/>
                                        </p:tgtEl>
                                        <p:attrNameLst>
                                          <p:attrName>r</p:attrName>
                                        </p:attrNameLst>
                                      </p:cBhvr>
                                    </p:animRot>
                                    <p:animRot by="-240000">
                                      <p:cBhvr>
                                        <p:cTn id="42" dur="200" fill="hold">
                                          <p:stCondLst>
                                            <p:cond delay="600"/>
                                          </p:stCondLst>
                                        </p:cTn>
                                        <p:tgtEl>
                                          <p:spTgt spid="5"/>
                                        </p:tgtEl>
                                        <p:attrNameLst>
                                          <p:attrName>r</p:attrName>
                                        </p:attrNameLst>
                                      </p:cBhvr>
                                    </p:animRot>
                                    <p:animRot by="120000">
                                      <p:cBhvr>
                                        <p:cTn id="43" dur="200" fill="hold">
                                          <p:stCondLst>
                                            <p:cond delay="800"/>
                                          </p:stCondLst>
                                        </p:cTn>
                                        <p:tgtEl>
                                          <p:spTgt spid="5"/>
                                        </p:tgtEl>
                                        <p:attrNameLst>
                                          <p:attrName>r</p:attrName>
                                        </p:attrNameLst>
                                      </p:cBhvr>
                                    </p:animRot>
                                  </p:childTnLst>
                                </p:cTn>
                              </p:par>
                            </p:childTnLst>
                          </p:cTn>
                        </p:par>
                        <p:par>
                          <p:cTn id="44" fill="hold">
                            <p:stCondLst>
                              <p:cond delay="3000"/>
                            </p:stCondLst>
                            <p:childTnLst>
                              <p:par>
                                <p:cTn id="45" presetID="32" presetClass="emph" presetSubtype="0" fill="hold" nodeType="afterEffect">
                                  <p:stCondLst>
                                    <p:cond delay="0"/>
                                  </p:stCondLst>
                                  <p:childTnLst>
                                    <p:animRot by="120000">
                                      <p:cBhvr>
                                        <p:cTn id="46" dur="100" fill="hold">
                                          <p:stCondLst>
                                            <p:cond delay="0"/>
                                          </p:stCondLst>
                                        </p:cTn>
                                        <p:tgtEl>
                                          <p:spTgt spid="7"/>
                                        </p:tgtEl>
                                        <p:attrNameLst>
                                          <p:attrName>r</p:attrName>
                                        </p:attrNameLst>
                                      </p:cBhvr>
                                    </p:animRot>
                                    <p:animRot by="-240000">
                                      <p:cBhvr>
                                        <p:cTn id="47" dur="200" fill="hold">
                                          <p:stCondLst>
                                            <p:cond delay="200"/>
                                          </p:stCondLst>
                                        </p:cTn>
                                        <p:tgtEl>
                                          <p:spTgt spid="7"/>
                                        </p:tgtEl>
                                        <p:attrNameLst>
                                          <p:attrName>r</p:attrName>
                                        </p:attrNameLst>
                                      </p:cBhvr>
                                    </p:animRot>
                                    <p:animRot by="240000">
                                      <p:cBhvr>
                                        <p:cTn id="48" dur="200" fill="hold">
                                          <p:stCondLst>
                                            <p:cond delay="400"/>
                                          </p:stCondLst>
                                        </p:cTn>
                                        <p:tgtEl>
                                          <p:spTgt spid="7"/>
                                        </p:tgtEl>
                                        <p:attrNameLst>
                                          <p:attrName>r</p:attrName>
                                        </p:attrNameLst>
                                      </p:cBhvr>
                                    </p:animRot>
                                    <p:animRot by="-240000">
                                      <p:cBhvr>
                                        <p:cTn id="49" dur="200" fill="hold">
                                          <p:stCondLst>
                                            <p:cond delay="600"/>
                                          </p:stCondLst>
                                        </p:cTn>
                                        <p:tgtEl>
                                          <p:spTgt spid="7"/>
                                        </p:tgtEl>
                                        <p:attrNameLst>
                                          <p:attrName>r</p:attrName>
                                        </p:attrNameLst>
                                      </p:cBhvr>
                                    </p:animRot>
                                    <p:animRot by="120000">
                                      <p:cBhvr>
                                        <p:cTn id="5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13DE0-B528-A9E9-2DE9-CBD9BCEB6E58}"/>
              </a:ext>
            </a:extLst>
          </p:cNvPr>
          <p:cNvPicPr>
            <a:picLocks noChangeAspect="1"/>
          </p:cNvPicPr>
          <p:nvPr/>
        </p:nvPicPr>
        <p:blipFill rotWithShape="1">
          <a:blip r:embed="rId2">
            <a:extLst>
              <a:ext uri="{28A0092B-C50C-407E-A947-70E740481C1C}">
                <a14:useLocalDpi xmlns:a14="http://schemas.microsoft.com/office/drawing/2010/main" val="0"/>
              </a:ext>
            </a:extLst>
          </a:blip>
          <a:srcRect t="14790" r="87" b="1"/>
          <a:stretch/>
        </p:blipFill>
        <p:spPr>
          <a:xfrm>
            <a:off x="-122536" y="0"/>
            <a:ext cx="12314536" cy="6858000"/>
          </a:xfrm>
          <a:prstGeom prst="rect">
            <a:avLst/>
          </a:prstGeom>
        </p:spPr>
      </p:pic>
      <p:pic>
        <p:nvPicPr>
          <p:cNvPr id="4" name="Picture 3">
            <a:extLst>
              <a:ext uri="{FF2B5EF4-FFF2-40B4-BE49-F238E27FC236}">
                <a16:creationId xmlns:a16="http://schemas.microsoft.com/office/drawing/2014/main" id="{5D0B7CCB-5B93-4640-ABC6-8C8FA57B34F6}"/>
              </a:ext>
            </a:extLst>
          </p:cNvPr>
          <p:cNvPicPr>
            <a:picLocks noChangeAspect="1"/>
          </p:cNvPicPr>
          <p:nvPr/>
        </p:nvPicPr>
        <p:blipFill>
          <a:blip r:embed="rId3"/>
          <a:stretch>
            <a:fillRect/>
          </a:stretch>
        </p:blipFill>
        <p:spPr>
          <a:xfrm>
            <a:off x="156968" y="460973"/>
            <a:ext cx="11498053" cy="2444708"/>
          </a:xfrm>
          <a:prstGeom prst="rect">
            <a:avLst/>
          </a:prstGeom>
        </p:spPr>
      </p:pic>
    </p:spTree>
    <p:extLst>
      <p:ext uri="{BB962C8B-B14F-4D97-AF65-F5344CB8AC3E}">
        <p14:creationId xmlns:p14="http://schemas.microsoft.com/office/powerpoint/2010/main" val="17815765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61420" y="519538"/>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a:solidFill>
                    <a:prstClr val="white"/>
                  </a:solidFill>
                  <a:latin typeface="iCiel Pony" panose="02000000000000000000" pitchFamily="2" charset="0"/>
                </a:rPr>
                <a:t>2</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84370" y="453378"/>
            <a:ext cx="9961440" cy="1077218"/>
          </a:xfrm>
          <a:prstGeom prst="rect">
            <a:avLst/>
          </a:prstGeom>
          <a:noFill/>
        </p:spPr>
        <p:txBody>
          <a:bodyPr wrap="square" rtlCol="0">
            <a:spAutoFit/>
          </a:bodyPr>
          <a:lstStyle/>
          <a:p>
            <a:pPr lvl="0" algn="just">
              <a:defRPr/>
            </a:pPr>
            <a:r>
              <a:rPr lang="vi-VN" sz="3200" b="1">
                <a:solidFill>
                  <a:srgbClr val="FF0000"/>
                </a:solidFill>
              </a:rPr>
              <a:t>Chọn một từ phù hợp trong ngoặc đơn thay cho mỗi </a:t>
            </a:r>
            <a:r>
              <a:rPr lang="en-US" sz="3200" b="1">
                <a:solidFill>
                  <a:srgbClr val="FF0000"/>
                </a:solidFill>
              </a:rPr>
              <a:t>    </a:t>
            </a:r>
            <a:r>
              <a:rPr lang="vi-VN" sz="3200" b="1">
                <a:solidFill>
                  <a:srgbClr val="FF0000"/>
                </a:solidFill>
              </a:rPr>
              <a:t> </a:t>
            </a:r>
            <a:r>
              <a:rPr lang="en-US" sz="3200" b="1">
                <a:solidFill>
                  <a:srgbClr val="FF0000"/>
                </a:solidFill>
              </a:rPr>
              <a:t> </a:t>
            </a:r>
            <a:r>
              <a:rPr lang="vi-VN" sz="3200" b="1">
                <a:solidFill>
                  <a:srgbClr val="FF0000"/>
                </a:solidFill>
              </a:rPr>
              <a:t>trong đoạn</a:t>
            </a:r>
            <a:r>
              <a:rPr lang="en-US" sz="3200" b="1">
                <a:solidFill>
                  <a:srgbClr val="FF0000"/>
                </a:solidFill>
              </a:rPr>
              <a:t> </a:t>
            </a:r>
            <a:r>
              <a:rPr lang="vi-VN" sz="3200" b="1">
                <a:solidFill>
                  <a:srgbClr val="FF0000"/>
                </a:solidFill>
              </a:rPr>
              <a:t>văn sau:</a:t>
            </a:r>
            <a:endParaRPr kumimoji="0" lang="en-US" sz="3200" b="1" i="0" u="none" strike="noStrike" kern="1200" cap="none" spc="0" normalizeH="0" baseline="0" noProof="0">
              <a:ln>
                <a:noFill/>
              </a:ln>
              <a:solidFill>
                <a:srgbClr val="FF0000"/>
              </a:solidFill>
              <a:effectLst/>
              <a:uLnTx/>
              <a:uFillTx/>
              <a:latin typeface="Calibri" panose="020F0502020204030204"/>
            </a:endParaRPr>
          </a:p>
        </p:txBody>
      </p:sp>
      <p:pic>
        <p:nvPicPr>
          <p:cNvPr id="13" name="Picture 6" descr="Hoa Hồng Nhà Máy Mao - Miễn Phí vector hình ảnh trên Pixabay">
            <a:extLst>
              <a:ext uri="{FF2B5EF4-FFF2-40B4-BE49-F238E27FC236}">
                <a16:creationId xmlns:a16="http://schemas.microsoft.com/office/drawing/2014/main" id="{F3282CCE-1C8A-9FB1-B1FD-8EBD0C1A40C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28186" y="993827"/>
            <a:ext cx="472588" cy="45857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
            <a:extLst>
              <a:ext uri="{FF2B5EF4-FFF2-40B4-BE49-F238E27FC236}">
                <a16:creationId xmlns:a16="http://schemas.microsoft.com/office/drawing/2014/main" id="{47B0CC23-5CAA-4570-D817-4414A3EA7F52}"/>
              </a:ext>
            </a:extLst>
          </p:cNvPr>
          <p:cNvSpPr txBox="1"/>
          <p:nvPr/>
        </p:nvSpPr>
        <p:spPr>
          <a:xfrm>
            <a:off x="829696" y="1564919"/>
            <a:ext cx="10532599" cy="4031873"/>
          </a:xfrm>
          <a:prstGeom prst="rect">
            <a:avLst/>
          </a:prstGeom>
          <a:noFill/>
        </p:spPr>
        <p:txBody>
          <a:bodyPr wrap="square" rtlCol="0">
            <a:spAutoFit/>
          </a:bodyPr>
          <a:lstStyle/>
          <a:p>
            <a:pPr lvl="0" algn="just">
              <a:defRPr/>
            </a:pP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Tuổi thơ của tôi gắn với những buổi trưa hè </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 (mênh mông, bát ngát)</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nắng gió, tiếng võng </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 (kẽo kẹt, cót két) bên thềm nhà. Tuổi thơ của tôi là</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những gầu nước giếng mát trong mẹ </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 (lôi, kéo) lên cho tôi rửa mặt mỗi</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khi đi đá bóng về. Tuổi thơ của tôi là những cuốn sách </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 (tràn trề, đầy ắp)</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kiến thức giúp tôi trả lời hàng trăm câu hỏi “Vì sao?”, “Thế nào?”,... Tuổi thơ của</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tôi gắn với những kỉ niệm </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(giản dị, đơn giản) nhưng rất đỗi thân thương.</a:t>
            </a:r>
            <a:endParaRPr kumimoji="0" lang="en-US" sz="320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sp>
        <p:nvSpPr>
          <p:cNvPr id="21" name="TextBox 1">
            <a:extLst>
              <a:ext uri="{FF2B5EF4-FFF2-40B4-BE49-F238E27FC236}">
                <a16:creationId xmlns:a16="http://schemas.microsoft.com/office/drawing/2014/main" id="{121B4F79-6951-372B-1480-3BA17E82D6B9}"/>
              </a:ext>
            </a:extLst>
          </p:cNvPr>
          <p:cNvSpPr txBox="1"/>
          <p:nvPr/>
        </p:nvSpPr>
        <p:spPr>
          <a:xfrm>
            <a:off x="6665090" y="5274734"/>
            <a:ext cx="4058979" cy="523220"/>
          </a:xfrm>
          <a:prstGeom prst="rect">
            <a:avLst/>
          </a:prstGeom>
          <a:noFill/>
        </p:spPr>
        <p:txBody>
          <a:bodyPr wrap="square" rtlCol="0">
            <a:spAutoFit/>
          </a:bodyPr>
          <a:lstStyle/>
          <a:p>
            <a:pPr lvl="0" algn="just">
              <a:defRPr/>
            </a:pPr>
            <a:r>
              <a:rPr lang="en-US" sz="2800" i="1">
                <a:latin typeface="Calibri" panose="020F0502020204030204" pitchFamily="34" charset="0"/>
                <a:cs typeface="Calibri" panose="020F0502020204030204" pitchFamily="34" charset="0"/>
              </a:rPr>
              <a:t>Theo Nguyễn Tiến Dũng</a:t>
            </a:r>
            <a:endParaRPr kumimoji="0" lang="en-US" sz="2800" i="1"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5D899C2-36E0-456E-83F6-D4A6785C82FC}"/>
              </a:ext>
            </a:extLst>
          </p:cNvPr>
          <p:cNvPicPr>
            <a:picLocks noChangeAspect="1"/>
          </p:cNvPicPr>
          <p:nvPr/>
        </p:nvPicPr>
        <p:blipFill>
          <a:blip r:embed="rId5"/>
          <a:stretch>
            <a:fillRect/>
          </a:stretch>
        </p:blipFill>
        <p:spPr>
          <a:xfrm>
            <a:off x="1776129" y="5293081"/>
            <a:ext cx="8754615" cy="1926503"/>
          </a:xfrm>
          <a:prstGeom prst="rect">
            <a:avLst/>
          </a:prstGeom>
        </p:spPr>
      </p:pic>
      <p:pic>
        <p:nvPicPr>
          <p:cNvPr id="35" name="Picture 6" descr="Hoa Hồng Nhà Máy Mao - Miễn Phí vector hình ảnh trên Pixabay">
            <a:extLst>
              <a:ext uri="{FF2B5EF4-FFF2-40B4-BE49-F238E27FC236}">
                <a16:creationId xmlns:a16="http://schemas.microsoft.com/office/drawing/2014/main" id="{4D424F5B-F3D8-AB95-9B2F-7EC0E47DA2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568584" y="1640595"/>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a Hồng Nhà Máy Mao - Miễn Phí vector hình ảnh trên Pixabay">
            <a:extLst>
              <a:ext uri="{FF2B5EF4-FFF2-40B4-BE49-F238E27FC236}">
                <a16:creationId xmlns:a16="http://schemas.microsoft.com/office/drawing/2014/main" id="{E63B90E2-2783-451F-A6FC-C27CDF6ADC3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81644" y="2099171"/>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a Hồng Nhà Máy Mao - Miễn Phí vector hình ảnh trên Pixabay">
            <a:extLst>
              <a:ext uri="{FF2B5EF4-FFF2-40B4-BE49-F238E27FC236}">
                <a16:creationId xmlns:a16="http://schemas.microsoft.com/office/drawing/2014/main" id="{03184210-17B6-405A-9B1A-2D70BDECD7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539835" y="3122279"/>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oa Hồng Nhà Máy Mao - Miễn Phí vector hình ảnh trên Pixabay">
            <a:extLst>
              <a:ext uri="{FF2B5EF4-FFF2-40B4-BE49-F238E27FC236}">
                <a16:creationId xmlns:a16="http://schemas.microsoft.com/office/drawing/2014/main" id="{4D8931CD-C9B6-4ECC-8220-1EACA03D2DE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52943" y="3580855"/>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a Hồng Nhà Máy Mao - Miễn Phí vector hình ảnh trên Pixabay">
            <a:extLst>
              <a:ext uri="{FF2B5EF4-FFF2-40B4-BE49-F238E27FC236}">
                <a16:creationId xmlns:a16="http://schemas.microsoft.com/office/drawing/2014/main" id="{53FE559E-006F-45CE-8D76-2E7968B0E2D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468224" y="4588056"/>
            <a:ext cx="472588" cy="45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680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7" name="Hình chữ nhật: Góc Tròn 6">
            <a:extLst>
              <a:ext uri="{FF2B5EF4-FFF2-40B4-BE49-F238E27FC236}">
                <a16:creationId xmlns:a16="http://schemas.microsoft.com/office/drawing/2014/main" id="{5DCF3B83-712E-CE40-FB97-A1B7948B61B3}"/>
              </a:ext>
            </a:extLst>
          </p:cNvPr>
          <p:cNvSpPr/>
          <p:nvPr/>
        </p:nvSpPr>
        <p:spPr>
          <a:xfrm>
            <a:off x="2057079" y="1581575"/>
            <a:ext cx="8708287" cy="4665160"/>
          </a:xfrm>
          <a:prstGeom prst="roundRect">
            <a:avLst/>
          </a:prstGeom>
          <a:solidFill>
            <a:schemeClr val="bg1">
              <a:alpha val="83000"/>
            </a:scheme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Hình ảnh 7" descr="Ảnh có chứa trang phục, Mặt người, phim hoạt hình, người&#10;&#10;Mô tả được tạo tự động">
            <a:extLst>
              <a:ext uri="{FF2B5EF4-FFF2-40B4-BE49-F238E27FC236}">
                <a16:creationId xmlns:a16="http://schemas.microsoft.com/office/drawing/2014/main" id="{0C73455E-0E20-95E8-9786-70456856E7F2}"/>
              </a:ext>
            </a:extLst>
          </p:cNvPr>
          <p:cNvPicPr>
            <a:picLocks noChangeAspect="1"/>
          </p:cNvPicPr>
          <p:nvPr/>
        </p:nvPicPr>
        <p:blipFill>
          <a:blip r:embed="rId3"/>
          <a:stretch>
            <a:fillRect/>
          </a:stretch>
        </p:blipFill>
        <p:spPr>
          <a:xfrm>
            <a:off x="3343849" y="1638780"/>
            <a:ext cx="6134745" cy="4983098"/>
          </a:xfrm>
          <a:prstGeom prst="rect">
            <a:avLst/>
          </a:prstGeom>
        </p:spPr>
      </p:pic>
      <p:grpSp>
        <p:nvGrpSpPr>
          <p:cNvPr id="9" name="Nhóm 8">
            <a:extLst>
              <a:ext uri="{FF2B5EF4-FFF2-40B4-BE49-F238E27FC236}">
                <a16:creationId xmlns:a16="http://schemas.microsoft.com/office/drawing/2014/main" id="{8E275D35-8376-9C16-5D04-37A9AED6AD1B}"/>
              </a:ext>
            </a:extLst>
          </p:cNvPr>
          <p:cNvGrpSpPr/>
          <p:nvPr/>
        </p:nvGrpSpPr>
        <p:grpSpPr>
          <a:xfrm>
            <a:off x="1673838" y="583355"/>
            <a:ext cx="9301685" cy="998220"/>
            <a:chOff x="712469" y="0"/>
            <a:chExt cx="9301685" cy="998220"/>
          </a:xfrm>
        </p:grpSpPr>
        <p:sp>
          <p:nvSpPr>
            <p:cNvPr id="10" name="Hình chữ nhật 9">
              <a:extLst>
                <a:ext uri="{FF2B5EF4-FFF2-40B4-BE49-F238E27FC236}">
                  <a16:creationId xmlns:a16="http://schemas.microsoft.com/office/drawing/2014/main" id="{38B382F9-114C-7E63-19BF-24ED9068E834}"/>
                </a:ext>
              </a:extLst>
            </p:cNvPr>
            <p:cNvSpPr/>
            <p:nvPr/>
          </p:nvSpPr>
          <p:spPr>
            <a:xfrm>
              <a:off x="712469" y="0"/>
              <a:ext cx="9301685" cy="998220"/>
            </a:xfrm>
            <a:custGeom>
              <a:avLst/>
              <a:gdLst>
                <a:gd name="connsiteX0" fmla="*/ 0 w 9301685"/>
                <a:gd name="connsiteY0" fmla="*/ 0 h 998220"/>
                <a:gd name="connsiteX1" fmla="*/ 9301685 w 9301685"/>
                <a:gd name="connsiteY1" fmla="*/ 0 h 998220"/>
                <a:gd name="connsiteX2" fmla="*/ 9301685 w 9301685"/>
                <a:gd name="connsiteY2" fmla="*/ 998220 h 998220"/>
                <a:gd name="connsiteX3" fmla="*/ 0 w 9301685"/>
                <a:gd name="connsiteY3" fmla="*/ 998220 h 998220"/>
                <a:gd name="connsiteX4" fmla="*/ 0 w 9301685"/>
                <a:gd name="connsiteY4" fmla="*/ 0 h 99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01685" h="998220" fill="none" extrusionOk="0">
                  <a:moveTo>
                    <a:pt x="0" y="0"/>
                  </a:moveTo>
                  <a:cubicBezTo>
                    <a:pt x="1266732" y="-70808"/>
                    <a:pt x="5065698" y="-43998"/>
                    <a:pt x="9301685" y="0"/>
                  </a:cubicBezTo>
                  <a:cubicBezTo>
                    <a:pt x="9258172" y="494433"/>
                    <a:pt x="9269091" y="840081"/>
                    <a:pt x="9301685" y="998220"/>
                  </a:cubicBezTo>
                  <a:cubicBezTo>
                    <a:pt x="7121213" y="1148078"/>
                    <a:pt x="2561867" y="874645"/>
                    <a:pt x="0" y="998220"/>
                  </a:cubicBezTo>
                  <a:cubicBezTo>
                    <a:pt x="27323" y="837355"/>
                    <a:pt x="-79574" y="206393"/>
                    <a:pt x="0" y="0"/>
                  </a:cubicBezTo>
                  <a:close/>
                </a:path>
                <a:path w="9301685" h="998220" stroke="0" extrusionOk="0">
                  <a:moveTo>
                    <a:pt x="0" y="0"/>
                  </a:moveTo>
                  <a:cubicBezTo>
                    <a:pt x="2011597" y="136911"/>
                    <a:pt x="5433210" y="144888"/>
                    <a:pt x="9301685" y="0"/>
                  </a:cubicBezTo>
                  <a:cubicBezTo>
                    <a:pt x="9225128" y="341410"/>
                    <a:pt x="9300270" y="661737"/>
                    <a:pt x="9301685" y="998220"/>
                  </a:cubicBezTo>
                  <a:cubicBezTo>
                    <a:pt x="4702768" y="867285"/>
                    <a:pt x="3392772" y="856118"/>
                    <a:pt x="0" y="998220"/>
                  </a:cubicBezTo>
                  <a:cubicBezTo>
                    <a:pt x="-75097" y="760341"/>
                    <a:pt x="-68901" y="384608"/>
                    <a:pt x="0" y="0"/>
                  </a:cubicBezTo>
                  <a:close/>
                </a:path>
              </a:pathLst>
            </a:custGeom>
            <a:solidFill>
              <a:schemeClr val="accent4">
                <a:lumMod val="40000"/>
                <a:lumOff val="60000"/>
              </a:schemeClr>
            </a:solidFill>
            <a:ln w="28575">
              <a:solidFill>
                <a:srgbClr val="FF0000"/>
              </a:solidFill>
              <a:extLst>
                <a:ext uri="{C807C97D-BFC1-408E-A445-0C87EB9F89A2}">
                  <ask:lineSketchStyleProps xmlns:ask="http://schemas.microsoft.com/office/drawing/2018/sketchyshapes" sd="3243826647">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ộp Văn bản 10">
              <a:extLst>
                <a:ext uri="{FF2B5EF4-FFF2-40B4-BE49-F238E27FC236}">
                  <a16:creationId xmlns:a16="http://schemas.microsoft.com/office/drawing/2014/main" id="{FCFEA3C3-542F-9E53-C542-445CCAFA8CCD}"/>
                </a:ext>
              </a:extLst>
            </p:cNvPr>
            <p:cNvSpPr txBox="1"/>
            <p:nvPr/>
          </p:nvSpPr>
          <p:spPr>
            <a:xfrm>
              <a:off x="1846041" y="127759"/>
              <a:ext cx="8160058" cy="769441"/>
            </a:xfrm>
            <a:prstGeom prst="rect">
              <a:avLst/>
            </a:prstGeom>
            <a:noFill/>
          </p:spPr>
          <p:txBody>
            <a:bodyPr wrap="square" rtlCol="0">
              <a:spAutoFit/>
            </a:bodyPr>
            <a:lstStyle/>
            <a:p>
              <a:r>
                <a:rPr lang="en-US" sz="4400" b="1">
                  <a:latin typeface="+mn-lt"/>
                </a:rPr>
                <a:t>Thực hiện bài tập 2 vào vở bài tập </a:t>
              </a:r>
            </a:p>
          </p:txBody>
        </p:sp>
      </p:grpSp>
      <p:grpSp>
        <p:nvGrpSpPr>
          <p:cNvPr id="12" name="Nhóm 11">
            <a:extLst>
              <a:ext uri="{FF2B5EF4-FFF2-40B4-BE49-F238E27FC236}">
                <a16:creationId xmlns:a16="http://schemas.microsoft.com/office/drawing/2014/main" id="{6E3A7865-00C7-72BF-8353-3FC8340D742D}"/>
              </a:ext>
            </a:extLst>
          </p:cNvPr>
          <p:cNvGrpSpPr/>
          <p:nvPr/>
        </p:nvGrpSpPr>
        <p:grpSpPr>
          <a:xfrm>
            <a:off x="557211" y="524327"/>
            <a:ext cx="2368545" cy="2228905"/>
            <a:chOff x="-88562" y="-57205"/>
            <a:chExt cx="2368545" cy="2228905"/>
          </a:xfrm>
        </p:grpSpPr>
        <p:sp>
          <p:nvSpPr>
            <p:cNvPr id="14" name="Hình Bầu dục 13">
              <a:extLst>
                <a:ext uri="{FF2B5EF4-FFF2-40B4-BE49-F238E27FC236}">
                  <a16:creationId xmlns:a16="http://schemas.microsoft.com/office/drawing/2014/main" id="{2812C92D-1026-C58F-19D4-8E815DAEDED1}"/>
                </a:ext>
              </a:extLst>
            </p:cNvPr>
            <p:cNvSpPr/>
            <p:nvPr/>
          </p:nvSpPr>
          <p:spPr>
            <a:xfrm>
              <a:off x="-88562" y="-57205"/>
              <a:ext cx="2242144" cy="2228905"/>
            </a:xfrm>
            <a:prstGeom prst="ellipse">
              <a:avLst/>
            </a:prstGeom>
            <a:solidFill>
              <a:srgbClr val="FFD9E8"/>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A cartoon of a child holding a pencil&#10;&#10;Description automatically generated with medium confidence">
              <a:extLst>
                <a:ext uri="{FF2B5EF4-FFF2-40B4-BE49-F238E27FC236}">
                  <a16:creationId xmlns:a16="http://schemas.microsoft.com/office/drawing/2014/main" id="{7A02C27D-D42C-2C21-2C1D-6A513AC7E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562" y="144834"/>
              <a:ext cx="2368545" cy="2026866"/>
            </a:xfrm>
            <a:prstGeom prst="rect">
              <a:avLst/>
            </a:prstGeom>
          </p:spPr>
        </p:pic>
      </p:grpSp>
    </p:spTree>
    <p:extLst>
      <p:ext uri="{BB962C8B-B14F-4D97-AF65-F5344CB8AC3E}">
        <p14:creationId xmlns:p14="http://schemas.microsoft.com/office/powerpoint/2010/main" val="39481599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44556" y="624600"/>
            <a:ext cx="11502887" cy="5608800"/>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extBox 8">
            <a:extLst>
              <a:ext uri="{FF2B5EF4-FFF2-40B4-BE49-F238E27FC236}">
                <a16:creationId xmlns:a16="http://schemas.microsoft.com/office/drawing/2014/main" id="{B9A7F691-EE02-7B4A-4676-FF395E0551D0}"/>
              </a:ext>
            </a:extLst>
          </p:cNvPr>
          <p:cNvSpPr txBox="1"/>
          <p:nvPr/>
        </p:nvSpPr>
        <p:spPr>
          <a:xfrm>
            <a:off x="365045" y="1957933"/>
            <a:ext cx="11408899"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TRÌN</a:t>
            </a:r>
            <a:r>
              <a:rPr kumimoji="0" lang="en-US" sz="8000" b="0" i="0" u="none" strike="noStrike" kern="1200" cap="none" spc="0" normalizeH="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H BÀY</a:t>
            </a:r>
            <a:endParaRPr kumimoji="0" lang="en-US" sz="8000" b="0" i="0" u="none" strike="noStrike" kern="1200" cap="none" spc="0" normalizeH="0" baseline="0" noProof="0" dirty="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endParaRPr>
          </a:p>
        </p:txBody>
      </p:sp>
      <p:pic>
        <p:nvPicPr>
          <p:cNvPr id="8" name="Picture 3">
            <a:extLst>
              <a:ext uri="{FF2B5EF4-FFF2-40B4-BE49-F238E27FC236}">
                <a16:creationId xmlns:a16="http://schemas.microsoft.com/office/drawing/2014/main" id="{0D062315-6D0B-F2CC-A585-D213848F5851}"/>
              </a:ext>
            </a:extLst>
          </p:cNvPr>
          <p:cNvPicPr>
            <a:picLocks noChangeAspect="1"/>
          </p:cNvPicPr>
          <p:nvPr/>
        </p:nvPicPr>
        <p:blipFill>
          <a:blip r:embed="rId3"/>
          <a:srcRect/>
          <a:stretch>
            <a:fillRect/>
          </a:stretch>
        </p:blipFill>
        <p:spPr>
          <a:xfrm>
            <a:off x="8950223" y="3283144"/>
            <a:ext cx="1765960" cy="2722096"/>
          </a:xfrm>
          <a:prstGeom prst="rect">
            <a:avLst/>
          </a:prstGeom>
        </p:spPr>
      </p:pic>
      <p:pic>
        <p:nvPicPr>
          <p:cNvPr id="9" name="Picture 4">
            <a:extLst>
              <a:ext uri="{FF2B5EF4-FFF2-40B4-BE49-F238E27FC236}">
                <a16:creationId xmlns:a16="http://schemas.microsoft.com/office/drawing/2014/main" id="{25F0E17A-0471-14FA-A44E-A33E609BD2E3}"/>
              </a:ext>
            </a:extLst>
          </p:cNvPr>
          <p:cNvPicPr>
            <a:picLocks noChangeAspect="1"/>
          </p:cNvPicPr>
          <p:nvPr/>
        </p:nvPicPr>
        <p:blipFill>
          <a:blip r:embed="rId4"/>
          <a:srcRect/>
          <a:stretch>
            <a:fillRect/>
          </a:stretch>
        </p:blipFill>
        <p:spPr>
          <a:xfrm>
            <a:off x="1200650" y="3283144"/>
            <a:ext cx="1649137" cy="2722096"/>
          </a:xfrm>
          <a:prstGeom prst="rect">
            <a:avLst/>
          </a:prstGeom>
        </p:spPr>
      </p:pic>
      <p:grpSp>
        <p:nvGrpSpPr>
          <p:cNvPr id="10" name="Group 44">
            <a:extLst>
              <a:ext uri="{FF2B5EF4-FFF2-40B4-BE49-F238E27FC236}">
                <a16:creationId xmlns:a16="http://schemas.microsoft.com/office/drawing/2014/main" id="{D2AFF4B5-9E1E-907F-6860-4E5FCBD62F21}"/>
              </a:ext>
            </a:extLst>
          </p:cNvPr>
          <p:cNvGrpSpPr/>
          <p:nvPr/>
        </p:nvGrpSpPr>
        <p:grpSpPr>
          <a:xfrm>
            <a:off x="2909131" y="3164030"/>
            <a:ext cx="6041092" cy="1052197"/>
            <a:chOff x="6023776" y="2131844"/>
            <a:chExt cx="6041092" cy="1052197"/>
          </a:xfrm>
        </p:grpSpPr>
        <p:pic>
          <p:nvPicPr>
            <p:cNvPr id="11" name="Picture 32">
              <a:extLst>
                <a:ext uri="{FF2B5EF4-FFF2-40B4-BE49-F238E27FC236}">
                  <a16:creationId xmlns:a16="http://schemas.microsoft.com/office/drawing/2014/main" id="{83EA2D14-D444-E269-59C5-18463113B1B5}"/>
                </a:ext>
              </a:extLst>
            </p:cNvPr>
            <p:cNvPicPr>
              <a:picLocks noChangeAspect="1"/>
            </p:cNvPicPr>
            <p:nvPr/>
          </p:nvPicPr>
          <p:blipFill>
            <a:blip r:embed="rId5"/>
            <a:stretch>
              <a:fillRect/>
            </a:stretch>
          </p:blipFill>
          <p:spPr>
            <a:xfrm>
              <a:off x="6023776" y="2131844"/>
              <a:ext cx="3993405" cy="1052197"/>
            </a:xfrm>
            <a:prstGeom prst="rect">
              <a:avLst/>
            </a:prstGeom>
          </p:spPr>
        </p:pic>
        <p:pic>
          <p:nvPicPr>
            <p:cNvPr id="12" name="Picture 43">
              <a:extLst>
                <a:ext uri="{FF2B5EF4-FFF2-40B4-BE49-F238E27FC236}">
                  <a16:creationId xmlns:a16="http://schemas.microsoft.com/office/drawing/2014/main" id="{FCE98068-8C1A-66EC-00D4-CAB3F3CA19E9}"/>
                </a:ext>
              </a:extLst>
            </p:cNvPr>
            <p:cNvPicPr>
              <a:picLocks noChangeAspect="1"/>
            </p:cNvPicPr>
            <p:nvPr/>
          </p:nvPicPr>
          <p:blipFill>
            <a:blip r:embed="rId6"/>
            <a:stretch>
              <a:fillRect/>
            </a:stretch>
          </p:blipFill>
          <p:spPr>
            <a:xfrm>
              <a:off x="10122470" y="2156991"/>
              <a:ext cx="1942398" cy="1018153"/>
            </a:xfrm>
            <a:prstGeom prst="rect">
              <a:avLst/>
            </a:prstGeom>
          </p:spPr>
        </p:pic>
      </p:grpSp>
    </p:spTree>
    <p:extLst>
      <p:ext uri="{BB962C8B-B14F-4D97-AF65-F5344CB8AC3E}">
        <p14:creationId xmlns:p14="http://schemas.microsoft.com/office/powerpoint/2010/main" val="24110903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61420" y="519538"/>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2</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84370" y="453378"/>
            <a:ext cx="9961440" cy="1077218"/>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mn-cs"/>
              </a:rPr>
              <a:t>Chọn một từ phù hợp trong ngoặc đơn thay cho mỗi </a:t>
            </a:r>
            <a:r>
              <a:rPr kumimoji="0" lang="en-US" sz="3200" b="1"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mn-cs"/>
              </a:rPr>
              <a:t> </a:t>
            </a:r>
            <a:r>
              <a:rPr kumimoji="0" lang="en-US" sz="3200" b="1"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mn-cs"/>
              </a:rPr>
              <a:t>trong đoạn</a:t>
            </a:r>
            <a:r>
              <a:rPr kumimoji="0" lang="en-US" sz="3200" b="1" i="0" u="none" strike="noStrike" kern="1200" cap="none" spc="0" normalizeH="0" baseline="0" noProof="0">
                <a:ln>
                  <a:noFill/>
                </a:ln>
                <a:solidFill>
                  <a:srgbClr val="FF0000"/>
                </a:solidFill>
                <a:effectLst/>
                <a:uLnTx/>
                <a:uFillTx/>
                <a:latin typeface="Calibri" panose="020F0502020204030204"/>
                <a:ea typeface="+mn-ea"/>
                <a:cs typeface="+mn-cs"/>
              </a:rPr>
              <a:t> </a:t>
            </a:r>
            <a:r>
              <a:rPr kumimoji="0" lang="vi-VN" sz="3200" b="1" i="0" u="none" strike="noStrike" kern="1200" cap="none" spc="0" normalizeH="0" baseline="0" noProof="0">
                <a:ln>
                  <a:noFill/>
                </a:ln>
                <a:solidFill>
                  <a:srgbClr val="FF0000"/>
                </a:solidFill>
                <a:effectLst/>
                <a:uLnTx/>
                <a:uFillTx/>
                <a:latin typeface="Arial" panose="020B0604020202020204" pitchFamily="34" charset="0"/>
                <a:ea typeface="+mn-ea"/>
                <a:cs typeface="+mn-cs"/>
              </a:rPr>
              <a:t>văn sau:</a:t>
            </a:r>
            <a:endParaRPr kumimoji="0" lang="en-US" sz="32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13" name="Picture 6" descr="Hoa Hồng Nhà Máy Mao - Miễn Phí vector hình ảnh trên Pixabay">
            <a:extLst>
              <a:ext uri="{FF2B5EF4-FFF2-40B4-BE49-F238E27FC236}">
                <a16:creationId xmlns:a16="http://schemas.microsoft.com/office/drawing/2014/main" id="{F3282CCE-1C8A-9FB1-B1FD-8EBD0C1A40C1}"/>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628186" y="993827"/>
            <a:ext cx="472588" cy="45857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
            <a:extLst>
              <a:ext uri="{FF2B5EF4-FFF2-40B4-BE49-F238E27FC236}">
                <a16:creationId xmlns:a16="http://schemas.microsoft.com/office/drawing/2014/main" id="{121B4F79-6951-372B-1480-3BA17E82D6B9}"/>
              </a:ext>
            </a:extLst>
          </p:cNvPr>
          <p:cNvSpPr txBox="1"/>
          <p:nvPr/>
        </p:nvSpPr>
        <p:spPr>
          <a:xfrm>
            <a:off x="6665090" y="5274734"/>
            <a:ext cx="4058979"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Theo Nguyễn Tiến Dũng</a:t>
            </a:r>
          </a:p>
        </p:txBody>
      </p:sp>
      <p:pic>
        <p:nvPicPr>
          <p:cNvPr id="35" name="Picture 6" descr="Hoa Hồng Nhà Máy Mao - Miễn Phí vector hình ảnh trên Pixabay">
            <a:extLst>
              <a:ext uri="{FF2B5EF4-FFF2-40B4-BE49-F238E27FC236}">
                <a16:creationId xmlns:a16="http://schemas.microsoft.com/office/drawing/2014/main" id="{4D424F5B-F3D8-AB95-9B2F-7EC0E47DA26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568584" y="1640595"/>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oa Hồng Nhà Máy Mao - Miễn Phí vector hình ảnh trên Pixabay">
            <a:extLst>
              <a:ext uri="{FF2B5EF4-FFF2-40B4-BE49-F238E27FC236}">
                <a16:creationId xmlns:a16="http://schemas.microsoft.com/office/drawing/2014/main" id="{E63B90E2-2783-451F-A6FC-C27CDF6ADC3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81644" y="2099171"/>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oa Hồng Nhà Máy Mao - Miễn Phí vector hình ảnh trên Pixabay">
            <a:extLst>
              <a:ext uri="{FF2B5EF4-FFF2-40B4-BE49-F238E27FC236}">
                <a16:creationId xmlns:a16="http://schemas.microsoft.com/office/drawing/2014/main" id="{03184210-17B6-405A-9B1A-2D70BDECD7C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539835" y="3122279"/>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Hoa Hồng Nhà Máy Mao - Miễn Phí vector hình ảnh trên Pixabay">
            <a:extLst>
              <a:ext uri="{FF2B5EF4-FFF2-40B4-BE49-F238E27FC236}">
                <a16:creationId xmlns:a16="http://schemas.microsoft.com/office/drawing/2014/main" id="{4D8931CD-C9B6-4ECC-8220-1EACA03D2DE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152943" y="3580855"/>
            <a:ext cx="472588" cy="4585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oa Hồng Nhà Máy Mao - Miễn Phí vector hình ảnh trên Pixabay">
            <a:extLst>
              <a:ext uri="{FF2B5EF4-FFF2-40B4-BE49-F238E27FC236}">
                <a16:creationId xmlns:a16="http://schemas.microsoft.com/office/drawing/2014/main" id="{53FE559E-006F-45CE-8D76-2E7968B0E2D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468224" y="4588056"/>
            <a:ext cx="472588" cy="4585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E1C7409-768A-4513-A847-C485EA6ADF80}"/>
              </a:ext>
            </a:extLst>
          </p:cNvPr>
          <p:cNvSpPr/>
          <p:nvPr/>
        </p:nvSpPr>
        <p:spPr>
          <a:xfrm>
            <a:off x="10319657" y="1640595"/>
            <a:ext cx="1042638"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7" name="Rectangle: Rounded Corners 16">
            <a:extLst>
              <a:ext uri="{FF2B5EF4-FFF2-40B4-BE49-F238E27FC236}">
                <a16:creationId xmlns:a16="http://schemas.microsoft.com/office/drawing/2014/main" id="{38632189-2920-4421-8C84-B3EEE9E0A269}"/>
              </a:ext>
            </a:extLst>
          </p:cNvPr>
          <p:cNvSpPr/>
          <p:nvPr/>
        </p:nvSpPr>
        <p:spPr>
          <a:xfrm>
            <a:off x="897080" y="2115798"/>
            <a:ext cx="1042638"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8" name="Rectangle: Rounded Corners 17">
            <a:extLst>
              <a:ext uri="{FF2B5EF4-FFF2-40B4-BE49-F238E27FC236}">
                <a16:creationId xmlns:a16="http://schemas.microsoft.com/office/drawing/2014/main" id="{994A5BC3-19B2-443B-94CC-94EEEC0C784E}"/>
              </a:ext>
            </a:extLst>
          </p:cNvPr>
          <p:cNvSpPr/>
          <p:nvPr/>
        </p:nvSpPr>
        <p:spPr>
          <a:xfrm>
            <a:off x="7865385" y="2099171"/>
            <a:ext cx="1191546"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9" name="Rectangle: Rounded Corners 18">
            <a:extLst>
              <a:ext uri="{FF2B5EF4-FFF2-40B4-BE49-F238E27FC236}">
                <a16:creationId xmlns:a16="http://schemas.microsoft.com/office/drawing/2014/main" id="{2AC27711-57F3-4C9B-BAD4-C12ED5588015}"/>
              </a:ext>
            </a:extLst>
          </p:cNvPr>
          <p:cNvSpPr/>
          <p:nvPr/>
        </p:nvSpPr>
        <p:spPr>
          <a:xfrm>
            <a:off x="2722562" y="3122279"/>
            <a:ext cx="626280"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0" name="Rectangle: Rounded Corners 19">
            <a:extLst>
              <a:ext uri="{FF2B5EF4-FFF2-40B4-BE49-F238E27FC236}">
                <a16:creationId xmlns:a16="http://schemas.microsoft.com/office/drawing/2014/main" id="{751BCA9F-1FE4-42D7-ABF4-5CF152E5E570}"/>
              </a:ext>
            </a:extLst>
          </p:cNvPr>
          <p:cNvSpPr/>
          <p:nvPr/>
        </p:nvSpPr>
        <p:spPr>
          <a:xfrm>
            <a:off x="8381438" y="3588578"/>
            <a:ext cx="1187145"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6" name="Rectangle: Rounded Corners 25">
            <a:extLst>
              <a:ext uri="{FF2B5EF4-FFF2-40B4-BE49-F238E27FC236}">
                <a16:creationId xmlns:a16="http://schemas.microsoft.com/office/drawing/2014/main" id="{CE655236-E911-484F-96AA-FF1F210F8310}"/>
              </a:ext>
            </a:extLst>
          </p:cNvPr>
          <p:cNvSpPr/>
          <p:nvPr/>
        </p:nvSpPr>
        <p:spPr>
          <a:xfrm>
            <a:off x="7135297" y="4565055"/>
            <a:ext cx="1191546" cy="45857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TextBox 1">
            <a:extLst>
              <a:ext uri="{FF2B5EF4-FFF2-40B4-BE49-F238E27FC236}">
                <a16:creationId xmlns:a16="http://schemas.microsoft.com/office/drawing/2014/main" id="{47B0CC23-5CAA-4570-D817-4414A3EA7F52}"/>
              </a:ext>
            </a:extLst>
          </p:cNvPr>
          <p:cNvSpPr txBox="1"/>
          <p:nvPr/>
        </p:nvSpPr>
        <p:spPr>
          <a:xfrm>
            <a:off x="829696" y="1564919"/>
            <a:ext cx="10532599" cy="403187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Tuổi thơ của tôi gắn với những buổi trưa hè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(mênh mông, bát ngát)</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nắng gió, tiếng võng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(kẽo kẹt, cót két) bên thềm nhà. Tuổi thơ của tôi là</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những gầu nước giếng mát trong mẹ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(lôi, kéo) lên cho tôi rửa mặt mỗi</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khi đi đá bóng về. Tuổi thơ của tôi là những cuốn sách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(tràn trề, đầy ắp)</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kiến thức giúp tôi trả lời hàng trăm câu hỏi “Vì sao?”, “Thế nào?”,... Tuổi thơ của</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tôi gắn với những kỉ niệm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(giản dị, đơn giản) nhưng rất đỗi thân thương.</a:t>
            </a:r>
            <a:endPar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7" name="Rectangle: Rounded Corners 26">
            <a:extLst>
              <a:ext uri="{FF2B5EF4-FFF2-40B4-BE49-F238E27FC236}">
                <a16:creationId xmlns:a16="http://schemas.microsoft.com/office/drawing/2014/main" id="{B46B228E-AACB-4E9C-96D7-CCC9C20137D5}"/>
              </a:ext>
            </a:extLst>
          </p:cNvPr>
          <p:cNvSpPr/>
          <p:nvPr/>
        </p:nvSpPr>
        <p:spPr>
          <a:xfrm>
            <a:off x="1939718" y="2114311"/>
            <a:ext cx="1670693" cy="458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8" name="Rectangle: Rounded Corners 27">
            <a:extLst>
              <a:ext uri="{FF2B5EF4-FFF2-40B4-BE49-F238E27FC236}">
                <a16:creationId xmlns:a16="http://schemas.microsoft.com/office/drawing/2014/main" id="{60035766-0388-48BE-A1F4-32F78D57FECC}"/>
              </a:ext>
            </a:extLst>
          </p:cNvPr>
          <p:cNvSpPr/>
          <p:nvPr/>
        </p:nvSpPr>
        <p:spPr>
          <a:xfrm>
            <a:off x="9268085" y="2114311"/>
            <a:ext cx="1300954" cy="458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29" name="Rectangle: Rounded Corners 28">
            <a:extLst>
              <a:ext uri="{FF2B5EF4-FFF2-40B4-BE49-F238E27FC236}">
                <a16:creationId xmlns:a16="http://schemas.microsoft.com/office/drawing/2014/main" id="{09D066E5-6E5D-4EDB-BC26-32C705CEC28F}"/>
              </a:ext>
            </a:extLst>
          </p:cNvPr>
          <p:cNvSpPr/>
          <p:nvPr/>
        </p:nvSpPr>
        <p:spPr>
          <a:xfrm>
            <a:off x="2021807" y="3122279"/>
            <a:ext cx="606379" cy="458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0" name="Rectangle: Rounded Corners 29">
            <a:extLst>
              <a:ext uri="{FF2B5EF4-FFF2-40B4-BE49-F238E27FC236}">
                <a16:creationId xmlns:a16="http://schemas.microsoft.com/office/drawing/2014/main" id="{233FD3F1-C587-4105-89E6-346FAF685E86}"/>
              </a:ext>
            </a:extLst>
          </p:cNvPr>
          <p:cNvSpPr/>
          <p:nvPr/>
        </p:nvSpPr>
        <p:spPr>
          <a:xfrm>
            <a:off x="6685193" y="3556039"/>
            <a:ext cx="1641650" cy="458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1" name="Rectangle: Rounded Corners 30">
            <a:extLst>
              <a:ext uri="{FF2B5EF4-FFF2-40B4-BE49-F238E27FC236}">
                <a16:creationId xmlns:a16="http://schemas.microsoft.com/office/drawing/2014/main" id="{7E924C71-9691-4C55-8A0D-D647ABE0C3F5}"/>
              </a:ext>
            </a:extLst>
          </p:cNvPr>
          <p:cNvSpPr/>
          <p:nvPr/>
        </p:nvSpPr>
        <p:spPr>
          <a:xfrm>
            <a:off x="8521328" y="4565055"/>
            <a:ext cx="1641650" cy="45857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1516283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subTnLst>
                                    <p:audio>
                                      <p:cMediaNode>
                                        <p:cTn display="0" masterRel="sameClick">
                                          <p:stCondLst>
                                            <p:cond evt="begin" delay="0">
                                              <p:tn val="5"/>
                                            </p:cond>
                                          </p:stCondLst>
                                          <p:endCondLst>
                                            <p:cond evt="onStopAudio" delay="0">
                                              <p:tgtEl>
                                                <p:sldTgt/>
                                              </p:tgtEl>
                                            </p:cond>
                                          </p:endCondLst>
                                        </p:cTn>
                                        <p:tgtEl>
                                          <p:sndTgt r:embed="rId3" name="click.wav"/>
                                        </p:tgtEl>
                                      </p:cMediaNode>
                                    </p:audio>
                                  </p:subTnLst>
                                </p:cTn>
                              </p:par>
                              <p:par>
                                <p:cTn id="8" presetID="14"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randombar(horizontal)">
                                      <p:cBhvr>
                                        <p:cTn id="10" dur="500"/>
                                        <p:tgtEl>
                                          <p:spTgt spid="17"/>
                                        </p:tgtEl>
                                      </p:cBhvr>
                                    </p:animEffect>
                                  </p:childTnLst>
                                  <p:subTnLst>
                                    <p:audio>
                                      <p:cMediaNode>
                                        <p:cTn display="0" masterRel="sameClick">
                                          <p:stCondLst>
                                            <p:cond evt="begin" delay="0">
                                              <p:tn val="8"/>
                                            </p:cond>
                                          </p:stCondLst>
                                          <p:endCondLst>
                                            <p:cond evt="onStopAudio" delay="0">
                                              <p:tgtEl>
                                                <p:sldTgt/>
                                              </p:tgtEl>
                                            </p:cond>
                                          </p:endCondLst>
                                        </p:cTn>
                                        <p:tgtEl>
                                          <p:sndTgt r:embed="rId3" name="click.wav"/>
                                        </p:tgtEl>
                                      </p:cMediaNode>
                                    </p:audio>
                                  </p:subTnLst>
                                </p:cTn>
                              </p:par>
                              <p:par>
                                <p:cTn id="11" presetID="14" presetClass="exit" presetSubtype="10" fill="hold" nodeType="withEffect">
                                  <p:stCondLst>
                                    <p:cond delay="0"/>
                                  </p:stCondLst>
                                  <p:childTnLst>
                                    <p:animEffect transition="out" filter="randombar(horizontal)">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4" presetClass="entr" presetSubtype="1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randombar(horizontal)">
                                      <p:cBhvr>
                                        <p:cTn id="16" dur="500"/>
                                        <p:tgtEl>
                                          <p:spTgt spid="27"/>
                                        </p:tgtEl>
                                      </p:cBhvr>
                                    </p:animEffect>
                                  </p:childTnLst>
                                  <p:subTnLst>
                                    <p:audio>
                                      <p:cMediaNode>
                                        <p:cTn display="0" masterRel="sameClick">
                                          <p:stCondLst>
                                            <p:cond evt="begin" delay="0">
                                              <p:tn val="14"/>
                                            </p:cond>
                                          </p:stCondLst>
                                          <p:endCondLst>
                                            <p:cond evt="onStopAudio" delay="0">
                                              <p:tgtEl>
                                                <p:sldTgt/>
                                              </p:tgtEl>
                                            </p:cond>
                                          </p:endCondLst>
                                        </p:cTn>
                                        <p:tgtEl>
                                          <p:sndTgt r:embed="rId3" name="click.wav"/>
                                        </p:tgtEl>
                                      </p:cMediaNode>
                                    </p:audio>
                                  </p:sub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subTnLst>
                                    <p:audio>
                                      <p:cMediaNode>
                                        <p:cTn display="0" masterRel="sameClick">
                                          <p:stCondLst>
                                            <p:cond evt="begin" delay="0">
                                              <p:tn val="19"/>
                                            </p:cond>
                                          </p:stCondLst>
                                          <p:endCondLst>
                                            <p:cond evt="onStopAudio" delay="0">
                                              <p:tgtEl>
                                                <p:sldTgt/>
                                              </p:tgtEl>
                                            </p:cond>
                                          </p:endCondLst>
                                        </p:cTn>
                                        <p:tgtEl>
                                          <p:sndTgt r:embed="rId3" name="click.wav"/>
                                        </p:tgtEl>
                                      </p:cMediaNode>
                                    </p:audio>
                                  </p:subTnLst>
                                </p:cTn>
                              </p:par>
                              <p:par>
                                <p:cTn id="22" presetID="14" presetClass="exit" presetSubtype="10" fill="hold" nodeType="withEffect">
                                  <p:stCondLst>
                                    <p:cond delay="0"/>
                                  </p:stCondLst>
                                  <p:childTnLst>
                                    <p:animEffect transition="out" filter="randombar(horizontal)">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4" presetClass="entr" presetSubtype="1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randombar(horizontal)">
                                      <p:cBhvr>
                                        <p:cTn id="27" dur="500"/>
                                        <p:tgtEl>
                                          <p:spTgt spid="28"/>
                                        </p:tgtEl>
                                      </p:cBhvr>
                                    </p:animEffect>
                                  </p:childTnLst>
                                  <p:subTnLst>
                                    <p:audio>
                                      <p:cMediaNode>
                                        <p:cTn display="0" masterRel="sameClick">
                                          <p:stCondLst>
                                            <p:cond evt="begin" delay="0">
                                              <p:tn val="25"/>
                                            </p:cond>
                                          </p:stCondLst>
                                          <p:endCondLst>
                                            <p:cond evt="onStopAudio" delay="0">
                                              <p:tgtEl>
                                                <p:sldTgt/>
                                              </p:tgtEl>
                                            </p:cond>
                                          </p:endCondLst>
                                        </p:cTn>
                                        <p:tgtEl>
                                          <p:sndTgt r:embed="rId3" name="click.wav"/>
                                        </p:tgtEl>
                                      </p:cMediaNode>
                                    </p:audio>
                                  </p:sub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randombar(horizontal)">
                                      <p:cBhvr>
                                        <p:cTn id="32" dur="500"/>
                                        <p:tgtEl>
                                          <p:spTgt spid="19"/>
                                        </p:tgtEl>
                                      </p:cBhvr>
                                    </p:animEffect>
                                  </p:childTnLst>
                                  <p:subTnLst>
                                    <p:audio>
                                      <p:cMediaNode>
                                        <p:cTn display="0" masterRel="sameClick">
                                          <p:stCondLst>
                                            <p:cond evt="begin" delay="0">
                                              <p:tn val="30"/>
                                            </p:cond>
                                          </p:stCondLst>
                                          <p:endCondLst>
                                            <p:cond evt="onStopAudio" delay="0">
                                              <p:tgtEl>
                                                <p:sldTgt/>
                                              </p:tgtEl>
                                            </p:cond>
                                          </p:endCondLst>
                                        </p:cTn>
                                        <p:tgtEl>
                                          <p:sndTgt r:embed="rId3" name="click.wav"/>
                                        </p:tgtEl>
                                      </p:cMediaNode>
                                    </p:audio>
                                  </p:subTnLst>
                                </p:cTn>
                              </p:par>
                              <p:par>
                                <p:cTn id="33" presetID="14" presetClass="exit" presetSubtype="10" fill="hold" nodeType="withEffect">
                                  <p:stCondLst>
                                    <p:cond delay="0"/>
                                  </p:stCondLst>
                                  <p:childTnLst>
                                    <p:animEffect transition="out" filter="randombar(horizontal)">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par>
                                <p:cTn id="36" presetID="14" presetClass="entr" presetSubtype="1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randombar(horizontal)">
                                      <p:cBhvr>
                                        <p:cTn id="38" dur="500"/>
                                        <p:tgtEl>
                                          <p:spTgt spid="29"/>
                                        </p:tgtEl>
                                      </p:cBhvr>
                                    </p:animEffect>
                                  </p:childTnLst>
                                  <p:subTnLst>
                                    <p:audio>
                                      <p:cMediaNode>
                                        <p:cTn display="0" masterRel="sameClick">
                                          <p:stCondLst>
                                            <p:cond evt="begin" delay="0">
                                              <p:tn val="36"/>
                                            </p:cond>
                                          </p:stCondLst>
                                          <p:endCondLst>
                                            <p:cond evt="onStopAudio" delay="0">
                                              <p:tgtEl>
                                                <p:sldTgt/>
                                              </p:tgtEl>
                                            </p:cond>
                                          </p:endCondLst>
                                        </p:cTn>
                                        <p:tgtEl>
                                          <p:sndTgt r:embed="rId3" name="click.wav"/>
                                        </p:tgtEl>
                                      </p:cMediaNode>
                                    </p:audio>
                                  </p:sub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subTnLst>
                                    <p:audio>
                                      <p:cMediaNode>
                                        <p:cTn display="0" masterRel="sameClick">
                                          <p:stCondLst>
                                            <p:cond evt="begin" delay="0">
                                              <p:tn val="41"/>
                                            </p:cond>
                                          </p:stCondLst>
                                          <p:endCondLst>
                                            <p:cond evt="onStopAudio" delay="0">
                                              <p:tgtEl>
                                                <p:sldTgt/>
                                              </p:tgtEl>
                                            </p:cond>
                                          </p:endCondLst>
                                        </p:cTn>
                                        <p:tgtEl>
                                          <p:sndTgt r:embed="rId3" name="click.wav"/>
                                        </p:tgtEl>
                                      </p:cMediaNode>
                                    </p:audio>
                                  </p:subTnLst>
                                </p:cTn>
                              </p:par>
                              <p:par>
                                <p:cTn id="44" presetID="14" presetClass="exit" presetSubtype="10" fill="hold" nodeType="withEffect">
                                  <p:stCondLst>
                                    <p:cond delay="0"/>
                                  </p:stCondLst>
                                  <p:childTnLst>
                                    <p:animEffect transition="out" filter="randombar(horizontal)">
                                      <p:cBhvr>
                                        <p:cTn id="45" dur="500"/>
                                        <p:tgtEl>
                                          <p:spTgt spid="24"/>
                                        </p:tgtEl>
                                      </p:cBhvr>
                                    </p:animEffect>
                                    <p:set>
                                      <p:cBhvr>
                                        <p:cTn id="46" dur="1" fill="hold">
                                          <p:stCondLst>
                                            <p:cond delay="499"/>
                                          </p:stCondLst>
                                        </p:cTn>
                                        <p:tgtEl>
                                          <p:spTgt spid="24"/>
                                        </p:tgtEl>
                                        <p:attrNameLst>
                                          <p:attrName>style.visibility</p:attrName>
                                        </p:attrNameLst>
                                      </p:cBhvr>
                                      <p:to>
                                        <p:strVal val="hidden"/>
                                      </p:to>
                                    </p:set>
                                  </p:childTnLst>
                                </p:cTn>
                              </p:par>
                              <p:par>
                                <p:cTn id="47" presetID="14" presetClass="entr" presetSubtype="1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randombar(horizontal)">
                                      <p:cBhvr>
                                        <p:cTn id="49" dur="500"/>
                                        <p:tgtEl>
                                          <p:spTgt spid="30"/>
                                        </p:tgtEl>
                                      </p:cBhvr>
                                    </p:animEffect>
                                  </p:childTnLst>
                                  <p:subTnLst>
                                    <p:audio>
                                      <p:cMediaNode>
                                        <p:cTn display="0" masterRel="sameClick">
                                          <p:stCondLst>
                                            <p:cond evt="begin" delay="0">
                                              <p:tn val="47"/>
                                            </p:cond>
                                          </p:stCondLst>
                                          <p:endCondLst>
                                            <p:cond evt="onStopAudio" delay="0">
                                              <p:tgtEl>
                                                <p:sldTgt/>
                                              </p:tgtEl>
                                            </p:cond>
                                          </p:endCondLst>
                                        </p:cTn>
                                        <p:tgtEl>
                                          <p:sndTgt r:embed="rId3" name="click.wav"/>
                                        </p:tgtEl>
                                      </p:cMediaNode>
                                    </p:audio>
                                  </p:sub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randombar(horizontal)">
                                      <p:cBhvr>
                                        <p:cTn id="54" dur="500"/>
                                        <p:tgtEl>
                                          <p:spTgt spid="26"/>
                                        </p:tgtEl>
                                      </p:cBhvr>
                                    </p:animEffect>
                                  </p:childTnLst>
                                  <p:subTnLst>
                                    <p:audio>
                                      <p:cMediaNode>
                                        <p:cTn display="0" masterRel="sameClick">
                                          <p:stCondLst>
                                            <p:cond evt="begin" delay="0">
                                              <p:tn val="52"/>
                                            </p:cond>
                                          </p:stCondLst>
                                          <p:endCondLst>
                                            <p:cond evt="onStopAudio" delay="0">
                                              <p:tgtEl>
                                                <p:sldTgt/>
                                              </p:tgtEl>
                                            </p:cond>
                                          </p:endCondLst>
                                        </p:cTn>
                                        <p:tgtEl>
                                          <p:sndTgt r:embed="rId3" name="click.wav"/>
                                        </p:tgtEl>
                                      </p:cMediaNode>
                                    </p:audio>
                                  </p:subTnLst>
                                </p:cTn>
                              </p:par>
                              <p:par>
                                <p:cTn id="55" presetID="14" presetClass="exit" presetSubtype="10" fill="hold" nodeType="withEffect">
                                  <p:stCondLst>
                                    <p:cond delay="0"/>
                                  </p:stCondLst>
                                  <p:childTnLst>
                                    <p:animEffect transition="out" filter="randombar(horizontal)">
                                      <p:cBhvr>
                                        <p:cTn id="56" dur="500"/>
                                        <p:tgtEl>
                                          <p:spTgt spid="25"/>
                                        </p:tgtEl>
                                      </p:cBhvr>
                                    </p:animEffect>
                                    <p:set>
                                      <p:cBhvr>
                                        <p:cTn id="57" dur="1" fill="hold">
                                          <p:stCondLst>
                                            <p:cond delay="499"/>
                                          </p:stCondLst>
                                        </p:cTn>
                                        <p:tgtEl>
                                          <p:spTgt spid="25"/>
                                        </p:tgtEl>
                                        <p:attrNameLst>
                                          <p:attrName>style.visibility</p:attrName>
                                        </p:attrNameLst>
                                      </p:cBhvr>
                                      <p:to>
                                        <p:strVal val="hidden"/>
                                      </p:to>
                                    </p:set>
                                  </p:childTnLst>
                                </p:cTn>
                              </p:par>
                              <p:par>
                                <p:cTn id="58" presetID="14" presetClass="entr" presetSubtype="1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randombar(horizontal)">
                                      <p:cBhvr>
                                        <p:cTn id="60" dur="500"/>
                                        <p:tgtEl>
                                          <p:spTgt spid="31"/>
                                        </p:tgtEl>
                                      </p:cBhvr>
                                    </p:animEffect>
                                  </p:childTnLst>
                                  <p:subTnLst>
                                    <p:audio>
                                      <p:cMediaNode>
                                        <p:cTn display="0" masterRel="sameClick">
                                          <p:stCondLst>
                                            <p:cond evt="begin" delay="0">
                                              <p:tn val="58"/>
                                            </p:cond>
                                          </p:stCondLst>
                                          <p:endCondLst>
                                            <p:cond evt="onStopAudio" delay="0">
                                              <p:tgtEl>
                                                <p:sldTgt/>
                                              </p:tgtEl>
                                            </p:cond>
                                          </p:endCondLst>
                                        </p:cTn>
                                        <p:tgtEl>
                                          <p:sndTgt r:embed="rId3"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animBg="1"/>
      <p:bldP spid="20" grpId="0" animBg="1"/>
      <p:bldP spid="26" grpId="0" animBg="1"/>
      <p:bldP spid="27" grpId="0" animBg="1"/>
      <p:bldP spid="28" grpId="0" animBg="1"/>
      <p:bldP spid="29" grpId="0" animBg="1"/>
      <p:bldP spid="30" grpId="0" animBg="1"/>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TextBox 1">
            <a:extLst>
              <a:ext uri="{FF2B5EF4-FFF2-40B4-BE49-F238E27FC236}">
                <a16:creationId xmlns:a16="http://schemas.microsoft.com/office/drawing/2014/main" id="{47B0CC23-5CAA-4570-D817-4414A3EA7F52}"/>
              </a:ext>
            </a:extLst>
          </p:cNvPr>
          <p:cNvSpPr txBox="1"/>
          <p:nvPr/>
        </p:nvSpPr>
        <p:spPr>
          <a:xfrm>
            <a:off x="856204" y="510788"/>
            <a:ext cx="10532599" cy="59093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Tuổi thơ của tôi gắn với những buổi trưa hè </a:t>
            </a:r>
            <a:r>
              <a:rPr kumimoji="0" lang="vi-VN" sz="4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mênh mông</a:t>
            </a: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nắng gió, tiếng võng </a:t>
            </a:r>
            <a:r>
              <a:rPr kumimoji="0" lang="vi-VN" sz="4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kẽo kẹt</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bên thềm nhà. Tuổi thơ của tôi là</a:t>
            </a: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những gầu nước giếng mát trong mẹ </a:t>
            </a:r>
            <a:r>
              <a:rPr kumimoji="0" lang="vi-VN" sz="4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kéo</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lên cho tôi rửa mặt mỗi</a:t>
            </a: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khi đi đá bóng về. Tuổi thơ của tôi là những cuốn sách </a:t>
            </a:r>
            <a:r>
              <a:rPr kumimoji="0" lang="vi-VN" sz="4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đầy ắp</a:t>
            </a: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kiến thức giúp tôi trả lời hàng trăm câu hỏi “Vì sao?”, “Thế nào?”,... Tuổi thơ của</a:t>
            </a:r>
            <a:r>
              <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tôi gắn với những kỉ niệm </a:t>
            </a:r>
            <a:r>
              <a:rPr kumimoji="0" lang="vi-VN" sz="4200" b="0"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giản dị</a:t>
            </a:r>
            <a:r>
              <a:rPr kumimoji="0" lang="vi-VN"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nhưng rất đỗi thân thương.</a:t>
            </a:r>
            <a:endParaRPr kumimoji="0" lang="en-US" sz="4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7507680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6959346" y="2157733"/>
            <a:ext cx="3845301" cy="4700267"/>
          </a:xfrm>
          <a:prstGeom prst="rect">
            <a:avLst/>
          </a:prstGeom>
        </p:spPr>
      </p:pic>
      <p:sp>
        <p:nvSpPr>
          <p:cNvPr id="8" name="Bong bóng Lời nói: Hình chữ nhật với Góc Tròn 7">
            <a:extLst>
              <a:ext uri="{FF2B5EF4-FFF2-40B4-BE49-F238E27FC236}">
                <a16:creationId xmlns:a16="http://schemas.microsoft.com/office/drawing/2014/main" id="{FA558804-8C66-34C3-D2F1-7828553AF345}"/>
              </a:ext>
            </a:extLst>
          </p:cNvPr>
          <p:cNvSpPr/>
          <p:nvPr/>
        </p:nvSpPr>
        <p:spPr>
          <a:xfrm>
            <a:off x="829994" y="285561"/>
            <a:ext cx="6129352" cy="3343904"/>
          </a:xfrm>
          <a:prstGeom prst="wedgeRoundRectCallout">
            <a:avLst>
              <a:gd name="adj1" fmla="val 56542"/>
              <a:gd name="adj2" fmla="val 26453"/>
              <a:gd name="adj3" fmla="val 16667"/>
            </a:avLst>
          </a:prstGeom>
          <a:solidFill>
            <a:srgbClr val="FFCCCC"/>
          </a:solidFill>
          <a:ln w="28575">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 name="Hộp Văn bản 2">
            <a:extLst>
              <a:ext uri="{FF2B5EF4-FFF2-40B4-BE49-F238E27FC236}">
                <a16:creationId xmlns:a16="http://schemas.microsoft.com/office/drawing/2014/main" id="{9D7A6186-59C5-E819-0D55-0A3288A0E5FB}"/>
              </a:ext>
            </a:extLst>
          </p:cNvPr>
          <p:cNvSpPr txBox="1"/>
          <p:nvPr/>
        </p:nvSpPr>
        <p:spPr>
          <a:xfrm>
            <a:off x="863346" y="534817"/>
            <a:ext cx="6096000"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Chúng mình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đã nhận được một số bánh ngọt rồi đâyyyy!</a:t>
            </a:r>
          </a:p>
        </p:txBody>
      </p:sp>
      <p:pic>
        <p:nvPicPr>
          <p:cNvPr id="4" name="Hình ảnh 3" descr="Ảnh có chứa món tráng miệng, đồ ăn nướng, Đồ ăn vặt, thực phẩm&#10;&#10;Mô tả được tạo tự động">
            <a:extLst>
              <a:ext uri="{FF2B5EF4-FFF2-40B4-BE49-F238E27FC236}">
                <a16:creationId xmlns:a16="http://schemas.microsoft.com/office/drawing/2014/main" id="{4D2D2547-5535-865E-DD52-C981A8B344D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814" b="22249" l="76055" r="97339"/>
                    </a14:imgEffect>
                  </a14:imgLayer>
                </a14:imgProps>
              </a:ext>
              <a:ext uri="{28A0092B-C50C-407E-A947-70E740481C1C}">
                <a14:useLocalDpi xmlns:a14="http://schemas.microsoft.com/office/drawing/2010/main" val="0"/>
              </a:ext>
            </a:extLst>
          </a:blip>
          <a:srcRect l="73395" t="1510" r="-439" b="75447"/>
          <a:stretch/>
        </p:blipFill>
        <p:spPr>
          <a:xfrm>
            <a:off x="1077454" y="1644673"/>
            <a:ext cx="2094059" cy="1784327"/>
          </a:xfrm>
          <a:prstGeom prst="rect">
            <a:avLst/>
          </a:prstGeom>
        </p:spPr>
      </p:pic>
      <p:pic>
        <p:nvPicPr>
          <p:cNvPr id="9" name="Hình ảnh 8" descr="Ảnh có chứa món tráng miệng, đồ ăn nướng, Đồ ăn vặt, thực phẩm&#10;&#10;Mô tả được tạo tự động">
            <a:extLst>
              <a:ext uri="{FF2B5EF4-FFF2-40B4-BE49-F238E27FC236}">
                <a16:creationId xmlns:a16="http://schemas.microsoft.com/office/drawing/2014/main" id="{49E20F98-24AF-08FF-29D8-58FF99F967B3}"/>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76121" b="94556" l="27717" r="49353"/>
                    </a14:imgEffect>
                  </a14:imgLayer>
                </a14:imgProps>
              </a:ext>
              <a:ext uri="{28A0092B-C50C-407E-A947-70E740481C1C}">
                <a14:useLocalDpi xmlns:a14="http://schemas.microsoft.com/office/drawing/2010/main" val="0"/>
              </a:ext>
            </a:extLst>
          </a:blip>
          <a:srcRect l="25013" t="73817" r="47943" b="3140"/>
          <a:stretch/>
        </p:blipFill>
        <p:spPr>
          <a:xfrm>
            <a:off x="2734996" y="1632603"/>
            <a:ext cx="2319347" cy="1976293"/>
          </a:xfrm>
          <a:prstGeom prst="rect">
            <a:avLst/>
          </a:prstGeom>
        </p:spPr>
      </p:pic>
      <p:pic>
        <p:nvPicPr>
          <p:cNvPr id="10" name="Hình ảnh 9" descr="Ảnh có chứa món tráng miệng, đồ ăn nướng, Đồ ăn vặt, thực phẩm&#10;&#10;Mô tả được tạo tự động">
            <a:extLst>
              <a:ext uri="{FF2B5EF4-FFF2-40B4-BE49-F238E27FC236}">
                <a16:creationId xmlns:a16="http://schemas.microsoft.com/office/drawing/2014/main" id="{F9542561-D2B5-D93B-16E2-895DE5E6326A}"/>
              </a:ext>
            </a:extLst>
          </p:cNvPr>
          <p:cNvPicPr>
            <a:picLocks noChangeAspect="1"/>
          </p:cNvPicPr>
          <p:nvPr/>
        </p:nvPicPr>
        <p:blipFill rotWithShape="1">
          <a:blip r:embed="rId8">
            <a:extLst>
              <a:ext uri="{BEBA8EAE-BF5A-486C-A8C5-ECC9F3942E4B}">
                <a14:imgProps xmlns:a14="http://schemas.microsoft.com/office/drawing/2010/main">
                  <a14:imgLayer r:embed="rId6">
                    <a14:imgEffect>
                      <a14:backgroundRemoval t="5737" b="24646" l="28646" r="50263">
                        <a14:foregroundMark x1="40242" y1="5737" x2="40242" y2="5737"/>
                      </a14:backgroundRemoval>
                    </a14:imgEffect>
                  </a14:imgLayer>
                </a14:imgProps>
              </a:ext>
              <a:ext uri="{28A0092B-C50C-407E-A947-70E740481C1C}">
                <a14:useLocalDpi xmlns:a14="http://schemas.microsoft.com/office/drawing/2010/main" val="0"/>
              </a:ext>
            </a:extLst>
          </a:blip>
          <a:srcRect l="25951" t="3943" r="47005" b="73014"/>
          <a:stretch/>
        </p:blipFill>
        <p:spPr>
          <a:xfrm>
            <a:off x="4432829" y="1644673"/>
            <a:ext cx="2319346" cy="1976292"/>
          </a:xfrm>
          <a:prstGeom prst="rect">
            <a:avLst/>
          </a:prstGeom>
        </p:spPr>
      </p:pic>
    </p:spTree>
    <p:extLst>
      <p:ext uri="{BB962C8B-B14F-4D97-AF65-F5344CB8AC3E}">
        <p14:creationId xmlns:p14="http://schemas.microsoft.com/office/powerpoint/2010/main" val="11154319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p:cTn id="18" dur="500" fill="hold"/>
                                        <p:tgtEl>
                                          <p:spTgt spid="10"/>
                                        </p:tgtEl>
                                        <p:attrNameLst>
                                          <p:attrName>ppt_w</p:attrName>
                                        </p:attrNameLst>
                                      </p:cBhvr>
                                      <p:tavLst>
                                        <p:tav tm="0">
                                          <p:val>
                                            <p:fltVal val="0"/>
                                          </p:val>
                                        </p:tav>
                                        <p:tav tm="100000">
                                          <p:val>
                                            <p:strVal val="#ppt_w"/>
                                          </p:val>
                                        </p:tav>
                                      </p:tavLst>
                                    </p:anim>
                                    <p:anim calcmode="lin" valueType="num">
                                      <p:cBhvr>
                                        <p:cTn id="19" dur="500" fill="hold"/>
                                        <p:tgtEl>
                                          <p:spTgt spid="10"/>
                                        </p:tgtEl>
                                        <p:attrNameLst>
                                          <p:attrName>ppt_h</p:attrName>
                                        </p:attrNameLst>
                                      </p:cBhvr>
                                      <p:tavLst>
                                        <p:tav tm="0">
                                          <p:val>
                                            <p:fltVal val="0"/>
                                          </p:val>
                                        </p:tav>
                                        <p:tav tm="100000">
                                          <p:val>
                                            <p:strVal val="#ppt_h"/>
                                          </p:val>
                                        </p:tav>
                                      </p:tavLst>
                                    </p:anim>
                                    <p:anim calcmode="lin" valueType="num">
                                      <p:cBhvr>
                                        <p:cTn id="20" dur="500" fill="hold"/>
                                        <p:tgtEl>
                                          <p:spTgt spid="10"/>
                                        </p:tgtEl>
                                        <p:attrNameLst>
                                          <p:attrName>style.rotation</p:attrName>
                                        </p:attrNameLst>
                                      </p:cBhvr>
                                      <p:tavLst>
                                        <p:tav tm="0">
                                          <p:val>
                                            <p:fltVal val="360"/>
                                          </p:val>
                                        </p:tav>
                                        <p:tav tm="100000">
                                          <p:val>
                                            <p:fltVal val="0"/>
                                          </p:val>
                                        </p:tav>
                                      </p:tavLst>
                                    </p:anim>
                                    <p:animEffect transition="in" filter="fade">
                                      <p:cBhvr>
                                        <p:cTn id="21" dur="500"/>
                                        <p:tgtEl>
                                          <p:spTgt spid="10"/>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 calcmode="lin" valueType="num">
                                      <p:cBhvr>
                                        <p:cTn id="27" dur="500" fill="hold"/>
                                        <p:tgtEl>
                                          <p:spTgt spid="9"/>
                                        </p:tgtEl>
                                        <p:attrNameLst>
                                          <p:attrName>style.rotation</p:attrName>
                                        </p:attrNameLst>
                                      </p:cBhvr>
                                      <p:tavLst>
                                        <p:tav tm="0">
                                          <p:val>
                                            <p:fltVal val="360"/>
                                          </p:val>
                                        </p:tav>
                                        <p:tav tm="100000">
                                          <p:val>
                                            <p:fltVal val="0"/>
                                          </p:val>
                                        </p:tav>
                                      </p:tavLst>
                                    </p:anim>
                                    <p:animEffect transition="in" filter="fade">
                                      <p:cBhvr>
                                        <p:cTn id="28" dur="500"/>
                                        <p:tgtEl>
                                          <p:spTgt spid="9"/>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 calcmode="lin" valueType="num">
                                      <p:cBhvr>
                                        <p:cTn id="34" dur="500" fill="hold"/>
                                        <p:tgtEl>
                                          <p:spTgt spid="4"/>
                                        </p:tgtEl>
                                        <p:attrNameLst>
                                          <p:attrName>style.rotation</p:attrName>
                                        </p:attrNameLst>
                                      </p:cBhvr>
                                      <p:tavLst>
                                        <p:tav tm="0">
                                          <p:val>
                                            <p:fltVal val="360"/>
                                          </p:val>
                                        </p:tav>
                                        <p:tav tm="100000">
                                          <p:val>
                                            <p:fltVal val="0"/>
                                          </p:val>
                                        </p:tav>
                                      </p:tavLst>
                                    </p:anim>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2D033-73BD-CA06-6CDC-EAD5FBE17B57}"/>
              </a:ext>
            </a:extLst>
          </p:cNvPr>
          <p:cNvSpPr txBox="1"/>
          <p:nvPr/>
        </p:nvSpPr>
        <p:spPr>
          <a:xfrm>
            <a:off x="3055199" y="0"/>
            <a:ext cx="683438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w="127000">
                  <a:solidFill>
                    <a:schemeClr val="bg1"/>
                  </a:solidFill>
                </a:ln>
                <a:solidFill>
                  <a:schemeClr val="bg1"/>
                </a:solidFill>
                <a:effectLst/>
                <a:uLnTx/>
                <a:uFillTx/>
                <a:latin typeface="UTM Edwardian" panose="02040603050506020204" pitchFamily="18" charset="0"/>
                <a:ea typeface="+mn-ea"/>
                <a:cs typeface="+mn-cs"/>
              </a:rPr>
              <a:t>Thứ</a:t>
            </a:r>
            <a:r>
              <a:rPr kumimoji="0" lang="en-US" sz="4800" b="1" i="0" u="none" strike="noStrike" kern="1200" cap="none" spc="0" normalizeH="0" baseline="0" noProof="0" dirty="0">
                <a:ln w="127000">
                  <a:solidFill>
                    <a:schemeClr val="bg1"/>
                  </a:solidFill>
                </a:ln>
                <a:solidFill>
                  <a:schemeClr val="bg1"/>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w="127000">
                  <a:solidFill>
                    <a:schemeClr val="bg1"/>
                  </a:solidFill>
                </a:ln>
                <a:solidFill>
                  <a:schemeClr val="bg1"/>
                </a:solidFill>
                <a:effectLst/>
                <a:uLnTx/>
                <a:uFillTx/>
                <a:latin typeface="UTM Edwardian" panose="02040603050506020204" pitchFamily="18" charset="0"/>
                <a:ea typeface="+mn-ea"/>
                <a:cs typeface="+mn-cs"/>
              </a:rPr>
              <a:t>ngày</a:t>
            </a:r>
            <a:r>
              <a:rPr kumimoji="0" lang="en-US" sz="4800" b="1" i="0" u="none" strike="noStrike" kern="1200" cap="none" spc="0" normalizeH="0" baseline="0" noProof="0" dirty="0">
                <a:ln w="127000">
                  <a:solidFill>
                    <a:schemeClr val="bg1"/>
                  </a:solidFill>
                </a:ln>
                <a:solidFill>
                  <a:schemeClr val="bg1"/>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w="127000">
                  <a:solidFill>
                    <a:schemeClr val="bg1"/>
                  </a:solidFill>
                </a:ln>
                <a:solidFill>
                  <a:schemeClr val="bg1"/>
                </a:solidFill>
                <a:effectLst/>
                <a:uLnTx/>
                <a:uFillTx/>
                <a:latin typeface="UTM Edwardian" panose="02040603050506020204" pitchFamily="18" charset="0"/>
                <a:ea typeface="+mn-ea"/>
                <a:cs typeface="+mn-cs"/>
              </a:rPr>
              <a:t>tháng</a:t>
            </a:r>
            <a:r>
              <a:rPr kumimoji="0" lang="en-US" sz="4800" b="1" i="0" u="none" strike="noStrike" kern="1200" cap="none" spc="0" normalizeH="0" baseline="0" noProof="0" dirty="0">
                <a:ln w="127000">
                  <a:solidFill>
                    <a:schemeClr val="bg1"/>
                  </a:solidFill>
                </a:ln>
                <a:solidFill>
                  <a:schemeClr val="bg1"/>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w="127000">
                  <a:solidFill>
                    <a:schemeClr val="bg1"/>
                  </a:solidFill>
                </a:ln>
                <a:solidFill>
                  <a:schemeClr val="bg1"/>
                </a:solidFill>
                <a:effectLst/>
                <a:uLnTx/>
                <a:uFillTx/>
                <a:latin typeface="UTM Edwardian" panose="02040603050506020204" pitchFamily="18" charset="0"/>
                <a:ea typeface="+mn-ea"/>
                <a:cs typeface="+mn-cs"/>
              </a:rPr>
              <a:t>năm</a:t>
            </a:r>
            <a:r>
              <a:rPr kumimoji="0" lang="en-US" sz="4800" b="1" i="0" u="none" strike="noStrike" kern="1200" cap="none" spc="0" normalizeH="0" baseline="0" noProof="0" dirty="0">
                <a:ln w="127000">
                  <a:solidFill>
                    <a:schemeClr val="bg1"/>
                  </a:solidFill>
                </a:ln>
                <a:solidFill>
                  <a:schemeClr val="bg1"/>
                </a:solidFill>
                <a:effectLst/>
                <a:uLnTx/>
                <a:uFillTx/>
                <a:latin typeface="UTM Edwardian" panose="02040603050506020204" pitchFamily="18" charset="0"/>
                <a:ea typeface="+mn-ea"/>
                <a:cs typeface="+mn-cs"/>
              </a:rPr>
              <a:t> …</a:t>
            </a:r>
            <a:endParaRPr kumimoji="0" lang="vi-VN" sz="4800" b="1" i="0" u="none" strike="noStrike" kern="1200" cap="none" spc="0" normalizeH="0" baseline="0" noProof="0" dirty="0">
              <a:ln w="127000">
                <a:solidFill>
                  <a:schemeClr val="bg1"/>
                </a:solidFill>
              </a:ln>
              <a:solidFill>
                <a:schemeClr val="bg1"/>
              </a:solidFill>
              <a:effectLst/>
              <a:uLnTx/>
              <a:uFillTx/>
              <a:latin typeface="Arial" panose="020B0604020202020204" pitchFamily="34" charset="0"/>
              <a:ea typeface="+mn-ea"/>
              <a:cs typeface="+mn-cs"/>
            </a:endParaRPr>
          </a:p>
        </p:txBody>
      </p:sp>
      <p:sp>
        <p:nvSpPr>
          <p:cNvPr id="24" name="Hình Bầu dục 23">
            <a:extLst>
              <a:ext uri="{FF2B5EF4-FFF2-40B4-BE49-F238E27FC236}">
                <a16:creationId xmlns:a16="http://schemas.microsoft.com/office/drawing/2014/main" id="{046AB9D9-07B9-252B-4032-BC082E560562}"/>
              </a:ext>
            </a:extLst>
          </p:cNvPr>
          <p:cNvSpPr/>
          <p:nvPr/>
        </p:nvSpPr>
        <p:spPr>
          <a:xfrm>
            <a:off x="3911622" y="830997"/>
            <a:ext cx="4563143" cy="338315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32">
            <a:extLst>
              <a:ext uri="{FF2B5EF4-FFF2-40B4-BE49-F238E27FC236}">
                <a16:creationId xmlns:a16="http://schemas.microsoft.com/office/drawing/2014/main" id="{B86A3E44-5EAB-410E-084E-6B463198E2BA}"/>
              </a:ext>
            </a:extLst>
          </p:cNvPr>
          <p:cNvSpPr txBox="1"/>
          <p:nvPr/>
        </p:nvSpPr>
        <p:spPr>
          <a:xfrm>
            <a:off x="2445679" y="1600438"/>
            <a:ext cx="7637224" cy="584775"/>
          </a:xfrm>
          <a:prstGeom prst="rect">
            <a:avLst/>
          </a:prstGeom>
          <a:noFill/>
        </p:spPr>
        <p:txBody>
          <a:bodyPr wrap="square" rtlCol="0">
            <a:spAutoFit/>
          </a:bodyPr>
          <a:lstStyle/>
          <a:p>
            <a:pPr lvl="0" algn="ctr">
              <a:defRPr/>
            </a:pPr>
            <a:r>
              <a:rPr lang="en-US" sz="3200">
                <a:ln w="127000">
                  <a:solidFill>
                    <a:prstClr val="white"/>
                  </a:solidFill>
                </a:ln>
                <a:solidFill>
                  <a:prstClr val="white"/>
                </a:solidFill>
                <a:latin typeface="UTM Mother" panose="02040603050506020204" pitchFamily="18" charset="0"/>
              </a:rPr>
              <a:t>Chủ điểm: Thế giới quanh ta </a:t>
            </a:r>
            <a:endParaRPr lang="en-US" sz="3200" dirty="0" err="1">
              <a:ln w="127000">
                <a:solidFill>
                  <a:prstClr val="white"/>
                </a:solidFill>
              </a:ln>
              <a:solidFill>
                <a:prstClr val="white"/>
              </a:solidFill>
              <a:latin typeface="UTM Mother" panose="02040603050506020204" pitchFamily="18" charset="0"/>
            </a:endParaRPr>
          </a:p>
        </p:txBody>
      </p:sp>
      <p:sp>
        <p:nvSpPr>
          <p:cNvPr id="14" name="TextBox 1">
            <a:extLst>
              <a:ext uri="{FF2B5EF4-FFF2-40B4-BE49-F238E27FC236}">
                <a16:creationId xmlns:a16="http://schemas.microsoft.com/office/drawing/2014/main" id="{336349CD-9D86-09FF-C79D-5DA39F8C5C30}"/>
              </a:ext>
            </a:extLst>
          </p:cNvPr>
          <p:cNvSpPr txBox="1"/>
          <p:nvPr/>
        </p:nvSpPr>
        <p:spPr>
          <a:xfrm>
            <a:off x="3055199" y="182"/>
            <a:ext cx="683438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prstClr val="black"/>
                </a:solidFill>
                <a:effectLst/>
                <a:uLnTx/>
                <a:uFillTx/>
                <a:latin typeface="UTM Edwardian" panose="02040603050506020204" pitchFamily="18" charset="0"/>
                <a:ea typeface="+mn-ea"/>
                <a:cs typeface="+mn-cs"/>
              </a:rPr>
              <a:t>Thứ</a:t>
            </a:r>
            <a:r>
              <a:rPr kumimoji="0" lang="en-US" sz="4800" b="1" i="0" u="none" strike="noStrike" kern="1200" cap="none" spc="0" normalizeH="0" baseline="0" noProof="0" dirty="0">
                <a:ln>
                  <a:noFill/>
                </a:ln>
                <a:solidFill>
                  <a:prstClr val="black"/>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UTM Edwardian" panose="02040603050506020204" pitchFamily="18" charset="0"/>
                <a:ea typeface="+mn-ea"/>
                <a:cs typeface="+mn-cs"/>
              </a:rPr>
              <a:t>ngày</a:t>
            </a:r>
            <a:r>
              <a:rPr kumimoji="0" lang="en-US" sz="4800" b="1" i="0" u="none" strike="noStrike" kern="1200" cap="none" spc="0" normalizeH="0" baseline="0" noProof="0" dirty="0">
                <a:ln>
                  <a:noFill/>
                </a:ln>
                <a:solidFill>
                  <a:prstClr val="black"/>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UTM Edwardian" panose="02040603050506020204" pitchFamily="18" charset="0"/>
                <a:ea typeface="+mn-ea"/>
                <a:cs typeface="+mn-cs"/>
              </a:rPr>
              <a:t>tháng</a:t>
            </a:r>
            <a:r>
              <a:rPr kumimoji="0" lang="en-US" sz="4800" b="1" i="0" u="none" strike="noStrike" kern="1200" cap="none" spc="0" normalizeH="0" baseline="0" noProof="0" dirty="0">
                <a:ln>
                  <a:noFill/>
                </a:ln>
                <a:solidFill>
                  <a:prstClr val="black"/>
                </a:solidFill>
                <a:effectLst/>
                <a:uLnTx/>
                <a:uFillTx/>
                <a:latin typeface="UTM Edwardian" panose="02040603050506020204" pitchFamily="18" charset="0"/>
                <a:ea typeface="+mn-ea"/>
                <a:cs typeface="+mn-cs"/>
              </a:rPr>
              <a:t> … </a:t>
            </a:r>
            <a:r>
              <a:rPr kumimoji="0" lang="en-US" sz="4800" b="1" i="0" u="none" strike="noStrike" kern="1200" cap="none" spc="0" normalizeH="0" baseline="0" noProof="0" dirty="0" err="1">
                <a:ln>
                  <a:noFill/>
                </a:ln>
                <a:solidFill>
                  <a:prstClr val="black"/>
                </a:solidFill>
                <a:effectLst/>
                <a:uLnTx/>
                <a:uFillTx/>
                <a:latin typeface="UTM Edwardian" panose="02040603050506020204" pitchFamily="18" charset="0"/>
                <a:ea typeface="+mn-ea"/>
                <a:cs typeface="+mn-cs"/>
              </a:rPr>
              <a:t>năm</a:t>
            </a:r>
            <a:r>
              <a:rPr kumimoji="0" lang="en-US" sz="4800" b="1" i="0" u="none" strike="noStrike" kern="1200" cap="none" spc="0" normalizeH="0" baseline="0" noProof="0" dirty="0">
                <a:ln>
                  <a:noFill/>
                </a:ln>
                <a:solidFill>
                  <a:prstClr val="black"/>
                </a:solidFill>
                <a:effectLst/>
                <a:uLnTx/>
                <a:uFillTx/>
                <a:latin typeface="UTM Edwardian" panose="02040603050506020204" pitchFamily="18" charset="0"/>
                <a:ea typeface="+mn-ea"/>
                <a:cs typeface="+mn-cs"/>
              </a:rPr>
              <a:t> …</a:t>
            </a:r>
            <a:endParaRPr kumimoji="0" lang="vi-VN" sz="4800" b="1"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pic>
        <p:nvPicPr>
          <p:cNvPr id="4" name="Picture 3">
            <a:extLst>
              <a:ext uri="{FF2B5EF4-FFF2-40B4-BE49-F238E27FC236}">
                <a16:creationId xmlns:a16="http://schemas.microsoft.com/office/drawing/2014/main" id="{06A81A3D-9F5F-416D-A5F2-A4B79E5B9ABA}"/>
              </a:ext>
            </a:extLst>
          </p:cNvPr>
          <p:cNvPicPr>
            <a:picLocks noChangeAspect="1"/>
          </p:cNvPicPr>
          <p:nvPr/>
        </p:nvPicPr>
        <p:blipFill>
          <a:blip r:embed="rId4"/>
          <a:stretch>
            <a:fillRect/>
          </a:stretch>
        </p:blipFill>
        <p:spPr>
          <a:xfrm>
            <a:off x="776591" y="716927"/>
            <a:ext cx="10425064" cy="5310076"/>
          </a:xfrm>
          <a:prstGeom prst="rect">
            <a:avLst/>
          </a:prstGeom>
        </p:spPr>
      </p:pic>
      <p:sp>
        <p:nvSpPr>
          <p:cNvPr id="3" name="TextBox 2">
            <a:extLst>
              <a:ext uri="{FF2B5EF4-FFF2-40B4-BE49-F238E27FC236}">
                <a16:creationId xmlns:a16="http://schemas.microsoft.com/office/drawing/2014/main" id="{708CD34E-315D-ED36-8A99-6CDCF526633A}"/>
              </a:ext>
            </a:extLst>
          </p:cNvPr>
          <p:cNvSpPr txBox="1"/>
          <p:nvPr/>
        </p:nvSpPr>
        <p:spPr>
          <a:xfrm>
            <a:off x="11108966" y="1815881"/>
            <a:ext cx="533400" cy="369332"/>
          </a:xfrm>
          <a:prstGeom prst="rect">
            <a:avLst/>
          </a:prstGeom>
          <a:noFill/>
        </p:spPr>
        <p:txBody>
          <a:bodyPr wrap="square" rtlCol="0">
            <a:spAutoFit/>
          </a:bodyPr>
          <a:lstStyle/>
          <a:p>
            <a:r>
              <a:rPr lang="en-US"/>
              <a:t>2</a:t>
            </a:r>
          </a:p>
        </p:txBody>
      </p:sp>
    </p:spTree>
    <p:extLst>
      <p:ext uri="{BB962C8B-B14F-4D97-AF65-F5344CB8AC3E}">
        <p14:creationId xmlns:p14="http://schemas.microsoft.com/office/powerpoint/2010/main" val="36132931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100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13DE0-B528-A9E9-2DE9-CBD9BCEB6E58}"/>
              </a:ext>
            </a:extLst>
          </p:cNvPr>
          <p:cNvPicPr>
            <a:picLocks noChangeAspect="1"/>
          </p:cNvPicPr>
          <p:nvPr/>
        </p:nvPicPr>
        <p:blipFill rotWithShape="1">
          <a:blip r:embed="rId2">
            <a:extLst>
              <a:ext uri="{28A0092B-C50C-407E-A947-70E740481C1C}">
                <a14:useLocalDpi xmlns:a14="http://schemas.microsoft.com/office/drawing/2010/main" val="0"/>
              </a:ext>
            </a:extLst>
          </a:blip>
          <a:srcRect t="14790" r="87" b="1"/>
          <a:stretch/>
        </p:blipFill>
        <p:spPr>
          <a:xfrm>
            <a:off x="-122536" y="0"/>
            <a:ext cx="12314536" cy="6858000"/>
          </a:xfrm>
          <a:prstGeom prst="rect">
            <a:avLst/>
          </a:prstGeom>
        </p:spPr>
      </p:pic>
      <p:pic>
        <p:nvPicPr>
          <p:cNvPr id="4" name="Picture 3">
            <a:extLst>
              <a:ext uri="{FF2B5EF4-FFF2-40B4-BE49-F238E27FC236}">
                <a16:creationId xmlns:a16="http://schemas.microsoft.com/office/drawing/2014/main" id="{1566FCAD-A16B-48BD-A24F-BC28CE8AD1E7}"/>
              </a:ext>
            </a:extLst>
          </p:cNvPr>
          <p:cNvPicPr>
            <a:picLocks noChangeAspect="1"/>
          </p:cNvPicPr>
          <p:nvPr/>
        </p:nvPicPr>
        <p:blipFill>
          <a:blip r:embed="rId3"/>
          <a:stretch>
            <a:fillRect/>
          </a:stretch>
        </p:blipFill>
        <p:spPr>
          <a:xfrm>
            <a:off x="423369" y="395817"/>
            <a:ext cx="11559018" cy="2432515"/>
          </a:xfrm>
          <a:prstGeom prst="rect">
            <a:avLst/>
          </a:prstGeom>
        </p:spPr>
      </p:pic>
    </p:spTree>
    <p:extLst>
      <p:ext uri="{BB962C8B-B14F-4D97-AF65-F5344CB8AC3E}">
        <p14:creationId xmlns:p14="http://schemas.microsoft.com/office/powerpoint/2010/main" val="4018553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728898" y="519538"/>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3</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433864" y="609612"/>
            <a:ext cx="10189578" cy="646331"/>
          </a:xfrm>
          <a:prstGeom prst="rect">
            <a:avLst/>
          </a:prstGeom>
          <a:noFill/>
        </p:spPr>
        <p:txBody>
          <a:bodyPr wrap="square" rtlCol="0">
            <a:spAutoFit/>
          </a:bodyPr>
          <a:lstStyle/>
          <a:p>
            <a:pPr lvl="0" algn="just">
              <a:defRPr/>
            </a:pPr>
            <a:r>
              <a:rPr lang="vi-VN" sz="3600" b="1">
                <a:solidFill>
                  <a:srgbClr val="FF0000"/>
                </a:solidFill>
                <a:latin typeface="Calibri" panose="020F0502020204030204" pitchFamily="34" charset="0"/>
                <a:cs typeface="Calibri" panose="020F0502020204030204" pitchFamily="34" charset="0"/>
              </a:rPr>
              <a:t>Đọc đoạn văn sau và thực hiện yêu cầu:</a:t>
            </a:r>
            <a:endParaRPr kumimoji="0" lang="en-US" sz="3600" b="1" i="0" u="none" strike="noStrike" kern="1200" cap="none" spc="0" normalizeH="0" baseline="0" noProof="0">
              <a:ln>
                <a:noFill/>
              </a:ln>
              <a:solidFill>
                <a:srgbClr val="FF0000"/>
              </a:solidFill>
              <a:effectLst/>
              <a:uLnTx/>
              <a:uFillTx/>
              <a:latin typeface="Calibri" panose="020F0502020204030204" pitchFamily="34" charset="0"/>
              <a:cs typeface="Calibri" panose="020F0502020204030204" pitchFamily="34" charset="0"/>
            </a:endParaRPr>
          </a:p>
        </p:txBody>
      </p:sp>
      <p:sp>
        <p:nvSpPr>
          <p:cNvPr id="29" name="Hộp Văn bản 28">
            <a:extLst>
              <a:ext uri="{FF2B5EF4-FFF2-40B4-BE49-F238E27FC236}">
                <a16:creationId xmlns:a16="http://schemas.microsoft.com/office/drawing/2014/main" id="{DC2C7201-15E8-A368-CE8E-A3C04E940D25}"/>
              </a:ext>
            </a:extLst>
          </p:cNvPr>
          <p:cNvSpPr txBox="1"/>
          <p:nvPr/>
        </p:nvSpPr>
        <p:spPr>
          <a:xfrm>
            <a:off x="1906457" y="5816699"/>
            <a:ext cx="8180447" cy="951030"/>
          </a:xfrm>
          <a:prstGeom prst="rect">
            <a:avLst/>
          </a:prstGeom>
          <a:noFill/>
        </p:spPr>
        <p:txBody>
          <a:bodyPr wrap="square">
            <a:spAutoFit/>
          </a:bodyPr>
          <a:lstStyle/>
          <a:p>
            <a:pPr algn="ctr">
              <a:lnSpc>
                <a:spcPct val="70000"/>
              </a:lnSpc>
            </a:pPr>
            <a:r>
              <a:rPr lang="en-US" sz="7200">
                <a:solidFill>
                  <a:srgbClr val="FF0000"/>
                </a:solidFill>
                <a:latin typeface="UTM Edwardian" panose="02040603050506020204" pitchFamily="18" charset="0"/>
              </a:rPr>
              <a:t>Thực hiện nhóm đôi</a:t>
            </a:r>
          </a:p>
        </p:txBody>
      </p:sp>
      <p:pic>
        <p:nvPicPr>
          <p:cNvPr id="30" name="Hình ảnh 29" descr="Ảnh có chứa văn bản&#10;&#10;Mô tả được tạo tự động">
            <a:extLst>
              <a:ext uri="{FF2B5EF4-FFF2-40B4-BE49-F238E27FC236}">
                <a16:creationId xmlns:a16="http://schemas.microsoft.com/office/drawing/2014/main" id="{B57FABBB-4E57-641E-B76F-19980CD9C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3495" y="5389993"/>
            <a:ext cx="1703559" cy="1703559"/>
          </a:xfrm>
          <a:prstGeom prst="rect">
            <a:avLst/>
          </a:prstGeom>
        </p:spPr>
      </p:pic>
      <p:pic>
        <p:nvPicPr>
          <p:cNvPr id="31" name="Hình ảnh 30" descr="Ảnh có chứa đồ họa véc-tơ&#10;&#10;Mô tả được tạo tự động">
            <a:extLst>
              <a:ext uri="{FF2B5EF4-FFF2-40B4-BE49-F238E27FC236}">
                <a16:creationId xmlns:a16="http://schemas.microsoft.com/office/drawing/2014/main" id="{5B3E836C-3786-BDFE-8E7C-71D7EC9D07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5096" y="5476044"/>
            <a:ext cx="1703560" cy="1703560"/>
          </a:xfrm>
          <a:prstGeom prst="rect">
            <a:avLst/>
          </a:prstGeom>
        </p:spPr>
      </p:pic>
      <p:sp>
        <p:nvSpPr>
          <p:cNvPr id="11" name="TextBox 1">
            <a:extLst>
              <a:ext uri="{FF2B5EF4-FFF2-40B4-BE49-F238E27FC236}">
                <a16:creationId xmlns:a16="http://schemas.microsoft.com/office/drawing/2014/main" id="{7B90A38A-8657-4F40-8174-A1A93E50CE06}"/>
              </a:ext>
            </a:extLst>
          </p:cNvPr>
          <p:cNvSpPr txBox="1"/>
          <p:nvPr/>
        </p:nvSpPr>
        <p:spPr>
          <a:xfrm>
            <a:off x="1001211" y="1166842"/>
            <a:ext cx="10189578" cy="4524315"/>
          </a:xfrm>
          <a:prstGeom prst="rect">
            <a:avLst/>
          </a:prstGeom>
          <a:noFill/>
        </p:spPr>
        <p:txBody>
          <a:bodyPr wrap="square" rtlCol="0">
            <a:spAutoFit/>
          </a:bodyPr>
          <a:lstStyle/>
          <a:p>
            <a:pPr lvl="0" algn="just">
              <a:defRPr/>
            </a:pP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Màu lúa chín dưới đồng vàng xuộm lại. Nắng nhạt ngả màu vàng hoe.</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Trong vườn, lắc lư những chùm quả xoan vàng lịm không trông thấy cuống,như những chuỗi tràng hạt bồ đề treo lơ lửng. Từng chiếc lá mít vàng ối.</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Tàu đu đủ, chiếc lá sắn héo lại mở năm cánh vàng tươi.</a:t>
            </a:r>
            <a:endParaRPr lang="en-US" sz="3200">
              <a:latin typeface="Calibri" panose="020F0502020204030204" pitchFamily="34" charset="0"/>
              <a:cs typeface="Calibri" panose="020F0502020204030204" pitchFamily="34" charset="0"/>
            </a:endParaRPr>
          </a:p>
          <a:p>
            <a:pPr lvl="0" algn="just">
              <a:defRPr/>
            </a:pPr>
            <a:endParaRPr lang="en-US" sz="3200">
              <a:latin typeface="Calibri" panose="020F0502020204030204" pitchFamily="34" charset="0"/>
              <a:cs typeface="Calibri" panose="020F0502020204030204" pitchFamily="34" charset="0"/>
            </a:endParaRPr>
          </a:p>
          <a:p>
            <a:pPr lvl="0" algn="just">
              <a:defRPr/>
            </a:pPr>
            <a:r>
              <a:rPr lang="vi-VN" sz="3200">
                <a:solidFill>
                  <a:srgbClr val="FF0000"/>
                </a:solidFill>
                <a:latin typeface="Calibri" panose="020F0502020204030204" pitchFamily="34" charset="0"/>
                <a:cs typeface="Calibri" panose="020F0502020204030204" pitchFamily="34" charset="0"/>
              </a:rPr>
              <a:t>a.</a:t>
            </a:r>
            <a:r>
              <a:rPr lang="vi-VN" sz="3200">
                <a:latin typeface="Calibri" panose="020F0502020204030204" pitchFamily="34" charset="0"/>
                <a:cs typeface="Calibri" panose="020F0502020204030204" pitchFamily="34" charset="0"/>
              </a:rPr>
              <a:t> Tìm trong đoạn văn các từ đồng nghĩa.</a:t>
            </a:r>
          </a:p>
          <a:p>
            <a:pPr lvl="0" algn="just">
              <a:defRPr/>
            </a:pPr>
            <a:r>
              <a:rPr lang="vi-VN" sz="3200">
                <a:solidFill>
                  <a:srgbClr val="FF0000"/>
                </a:solidFill>
                <a:latin typeface="Calibri" panose="020F0502020204030204" pitchFamily="34" charset="0"/>
                <a:cs typeface="Calibri" panose="020F0502020204030204" pitchFamily="34" charset="0"/>
              </a:rPr>
              <a:t>b.</a:t>
            </a:r>
            <a:r>
              <a:rPr lang="vi-VN" sz="3200">
                <a:latin typeface="Calibri" panose="020F0502020204030204" pitchFamily="34" charset="0"/>
                <a:cs typeface="Calibri" panose="020F0502020204030204" pitchFamily="34" charset="0"/>
              </a:rPr>
              <a:t> Các từ tìm được ở bài tập a có thể thay thế cho nhau được không?</a:t>
            </a:r>
            <a:r>
              <a:rPr lang="en-US" sz="3200">
                <a:latin typeface="Calibri" panose="020F0502020204030204" pitchFamily="34" charset="0"/>
                <a:cs typeface="Calibri" panose="020F0502020204030204" pitchFamily="34" charset="0"/>
              </a:rPr>
              <a:t> </a:t>
            </a:r>
            <a:r>
              <a:rPr lang="vi-VN" sz="3200">
                <a:latin typeface="Calibri" panose="020F0502020204030204" pitchFamily="34" charset="0"/>
                <a:cs typeface="Calibri" panose="020F0502020204030204" pitchFamily="34" charset="0"/>
              </a:rPr>
              <a:t>Vì sao?</a:t>
            </a:r>
            <a:endParaRPr kumimoji="0" lang="en-US" sz="3200"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4386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6"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45">
                                          <p:stCondLst>
                                            <p:cond delay="0"/>
                                          </p:stCondLst>
                                        </p:cTn>
                                        <p:tgtEl>
                                          <p:spTgt spid="30"/>
                                        </p:tgtEl>
                                      </p:cBhvr>
                                    </p:animEffect>
                                    <p:anim calcmode="lin" valueType="num">
                                      <p:cBhvr>
                                        <p:cTn id="14" dur="456"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5" dur="1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6" dur="166" tmFilter="0, 0; 0.125,0.2665; 0.25,0.4; 0.375,0.465; 0.5,0.5;  0.625,0.535; 0.75,0.6; 0.875,0.7335; 1,1">
                                          <p:stCondLst>
                                            <p:cond delay="166"/>
                                          </p:stCondLst>
                                        </p:cTn>
                                        <p:tgtEl>
                                          <p:spTgt spid="30"/>
                                        </p:tgtEl>
                                        <p:attrNameLst>
                                          <p:attrName>ppt_y</p:attrName>
                                        </p:attrNameLst>
                                      </p:cBhvr>
                                      <p:tavLst>
                                        <p:tav tm="0" fmla="#ppt_y-sin(pi*$)/9">
                                          <p:val>
                                            <p:fltVal val="0"/>
                                          </p:val>
                                        </p:tav>
                                        <p:tav tm="100000">
                                          <p:val>
                                            <p:fltVal val="1"/>
                                          </p:val>
                                        </p:tav>
                                      </p:tavLst>
                                    </p:anim>
                                    <p:anim calcmode="lin" valueType="num">
                                      <p:cBhvr>
                                        <p:cTn id="17" dur="83" tmFilter="0, 0; 0.125,0.2665; 0.25,0.4; 0.375,0.465; 0.5,0.5;  0.625,0.535; 0.75,0.6; 0.875,0.7335; 1,1">
                                          <p:stCondLst>
                                            <p:cond delay="331"/>
                                          </p:stCondLst>
                                        </p:cTn>
                                        <p:tgtEl>
                                          <p:spTgt spid="30"/>
                                        </p:tgtEl>
                                        <p:attrNameLst>
                                          <p:attrName>ppt_y</p:attrName>
                                        </p:attrNameLst>
                                      </p:cBhvr>
                                      <p:tavLst>
                                        <p:tav tm="0" fmla="#ppt_y-sin(pi*$)/27">
                                          <p:val>
                                            <p:fltVal val="0"/>
                                          </p:val>
                                        </p:tav>
                                        <p:tav tm="100000">
                                          <p:val>
                                            <p:fltVal val="1"/>
                                          </p:val>
                                        </p:tav>
                                      </p:tavLst>
                                    </p:anim>
                                    <p:anim calcmode="lin" valueType="num">
                                      <p:cBhvr>
                                        <p:cTn id="18" dur="41" tmFilter="0, 0; 0.125,0.2665; 0.25,0.4; 0.375,0.465; 0.5,0.5;  0.625,0.535; 0.75,0.6; 0.875,0.7335; 1,1">
                                          <p:stCondLst>
                                            <p:cond delay="414"/>
                                          </p:stCondLst>
                                        </p:cTn>
                                        <p:tgtEl>
                                          <p:spTgt spid="30"/>
                                        </p:tgtEl>
                                        <p:attrNameLst>
                                          <p:attrName>ppt_y</p:attrName>
                                        </p:attrNameLst>
                                      </p:cBhvr>
                                      <p:tavLst>
                                        <p:tav tm="0" fmla="#ppt_y-sin(pi*$)/81">
                                          <p:val>
                                            <p:fltVal val="0"/>
                                          </p:val>
                                        </p:tav>
                                        <p:tav tm="100000">
                                          <p:val>
                                            <p:fltVal val="1"/>
                                          </p:val>
                                        </p:tav>
                                      </p:tavLst>
                                    </p:anim>
                                    <p:animScale>
                                      <p:cBhvr>
                                        <p:cTn id="19" dur="7">
                                          <p:stCondLst>
                                            <p:cond delay="163"/>
                                          </p:stCondLst>
                                        </p:cTn>
                                        <p:tgtEl>
                                          <p:spTgt spid="30"/>
                                        </p:tgtEl>
                                      </p:cBhvr>
                                      <p:to x="100000" y="60000"/>
                                    </p:animScale>
                                    <p:animScale>
                                      <p:cBhvr>
                                        <p:cTn id="20" dur="42" decel="50000">
                                          <p:stCondLst>
                                            <p:cond delay="169"/>
                                          </p:stCondLst>
                                        </p:cTn>
                                        <p:tgtEl>
                                          <p:spTgt spid="30"/>
                                        </p:tgtEl>
                                      </p:cBhvr>
                                      <p:to x="100000" y="100000"/>
                                    </p:animScale>
                                    <p:animScale>
                                      <p:cBhvr>
                                        <p:cTn id="21" dur="7">
                                          <p:stCondLst>
                                            <p:cond delay="328"/>
                                          </p:stCondLst>
                                        </p:cTn>
                                        <p:tgtEl>
                                          <p:spTgt spid="30"/>
                                        </p:tgtEl>
                                      </p:cBhvr>
                                      <p:to x="100000" y="80000"/>
                                    </p:animScale>
                                    <p:animScale>
                                      <p:cBhvr>
                                        <p:cTn id="22" dur="42" decel="50000">
                                          <p:stCondLst>
                                            <p:cond delay="335"/>
                                          </p:stCondLst>
                                        </p:cTn>
                                        <p:tgtEl>
                                          <p:spTgt spid="30"/>
                                        </p:tgtEl>
                                      </p:cBhvr>
                                      <p:to x="100000" y="100000"/>
                                    </p:animScale>
                                    <p:animScale>
                                      <p:cBhvr>
                                        <p:cTn id="23" dur="7">
                                          <p:stCondLst>
                                            <p:cond delay="411"/>
                                          </p:stCondLst>
                                        </p:cTn>
                                        <p:tgtEl>
                                          <p:spTgt spid="30"/>
                                        </p:tgtEl>
                                      </p:cBhvr>
                                      <p:to x="100000" y="90000"/>
                                    </p:animScale>
                                    <p:animScale>
                                      <p:cBhvr>
                                        <p:cTn id="24" dur="42" decel="50000">
                                          <p:stCondLst>
                                            <p:cond delay="417"/>
                                          </p:stCondLst>
                                        </p:cTn>
                                        <p:tgtEl>
                                          <p:spTgt spid="30"/>
                                        </p:tgtEl>
                                      </p:cBhvr>
                                      <p:to x="100000" y="100000"/>
                                    </p:animScale>
                                    <p:animScale>
                                      <p:cBhvr>
                                        <p:cTn id="25" dur="7">
                                          <p:stCondLst>
                                            <p:cond delay="452"/>
                                          </p:stCondLst>
                                        </p:cTn>
                                        <p:tgtEl>
                                          <p:spTgt spid="30"/>
                                        </p:tgtEl>
                                      </p:cBhvr>
                                      <p:to x="100000" y="95000"/>
                                    </p:animScale>
                                    <p:animScale>
                                      <p:cBhvr>
                                        <p:cTn id="26" dur="42" decel="50000">
                                          <p:stCondLst>
                                            <p:cond delay="459"/>
                                          </p:stCondLst>
                                        </p:cTn>
                                        <p:tgtEl>
                                          <p:spTgt spid="30"/>
                                        </p:tgtEl>
                                      </p:cBhvr>
                                      <p:to x="100000" y="100000"/>
                                    </p:animScale>
                                  </p:childTnLst>
                                </p:cTn>
                              </p:par>
                              <p:par>
                                <p:cTn id="27" presetID="2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1">
                                            <p:txEl>
                                              <p:pRg st="2" end="2"/>
                                            </p:txEl>
                                          </p:spTgt>
                                        </p:tgtEl>
                                        <p:attrNameLst>
                                          <p:attrName>style.visibility</p:attrName>
                                        </p:attrNameLst>
                                      </p:cBhvr>
                                      <p:to>
                                        <p:strVal val="visible"/>
                                      </p:to>
                                    </p:set>
                                    <p:animEffect transition="in" filter="barn(inVertical)">
                                      <p:cBhvr>
                                        <p:cTn id="34" dur="500"/>
                                        <p:tgtEl>
                                          <p:spTgt spid="11">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11">
                                            <p:txEl>
                                              <p:pRg st="3" end="3"/>
                                            </p:txEl>
                                          </p:spTgt>
                                        </p:tgtEl>
                                        <p:attrNameLst>
                                          <p:attrName>style.visibility</p:attrName>
                                        </p:attrNameLst>
                                      </p:cBhvr>
                                      <p:to>
                                        <p:strVal val="visible"/>
                                      </p:to>
                                    </p:set>
                                    <p:animEffect transition="in" filter="circle(in)">
                                      <p:cBhvr>
                                        <p:cTn id="39" dur="2000"/>
                                        <p:tgtEl>
                                          <p:spTgt spid="11">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randombar(horizontal)">
                                      <p:cBhvr>
                                        <p:cTn id="44" dur="500"/>
                                        <p:tgtEl>
                                          <p:spTgt spid="29"/>
                                        </p:tgtEl>
                                      </p:cBhvr>
                                    </p:animEffect>
                                  </p:childTnLst>
                                </p:cTn>
                              </p:par>
                              <p:par>
                                <p:cTn id="45" presetID="14" presetClass="entr" presetSubtype="1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randombar(horizontal)">
                                      <p:cBhvr>
                                        <p:cTn id="4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44556" y="692426"/>
            <a:ext cx="11502887" cy="5473148"/>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highlight>
                <a:srgbClr val="99FF99"/>
              </a:highligh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702393" y="907163"/>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3</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407359" y="966926"/>
            <a:ext cx="10189578"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Đọc đoạn văn sau và thực hiện yêu cầu:</a:t>
            </a:r>
            <a:endParaRPr kumimoji="0" lang="en-US"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22" name="TextBox 8">
            <a:extLst>
              <a:ext uri="{FF2B5EF4-FFF2-40B4-BE49-F238E27FC236}">
                <a16:creationId xmlns:a16="http://schemas.microsoft.com/office/drawing/2014/main" id="{6796E4F7-02FE-7587-4986-52DC3FF68BDF}"/>
              </a:ext>
            </a:extLst>
          </p:cNvPr>
          <p:cNvSpPr txBox="1"/>
          <p:nvPr/>
        </p:nvSpPr>
        <p:spPr>
          <a:xfrm>
            <a:off x="344556" y="1761624"/>
            <a:ext cx="11408899"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TRÌN</a:t>
            </a:r>
            <a:r>
              <a:rPr kumimoji="0" lang="en-US" sz="8000" b="0" i="0" u="none" strike="noStrike" kern="1200" cap="none" spc="0" normalizeH="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H BÀY</a:t>
            </a:r>
            <a:endParaRPr kumimoji="0" lang="en-US" sz="8000" b="0" i="0" u="none" strike="noStrike" kern="1200" cap="none" spc="0" normalizeH="0" baseline="0" noProof="0" dirty="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endParaRPr>
          </a:p>
        </p:txBody>
      </p:sp>
      <p:pic>
        <p:nvPicPr>
          <p:cNvPr id="23" name="Picture 3">
            <a:extLst>
              <a:ext uri="{FF2B5EF4-FFF2-40B4-BE49-F238E27FC236}">
                <a16:creationId xmlns:a16="http://schemas.microsoft.com/office/drawing/2014/main" id="{BA2C894E-E12D-C95C-7EF5-818E41BA4F43}"/>
              </a:ext>
            </a:extLst>
          </p:cNvPr>
          <p:cNvPicPr>
            <a:picLocks noChangeAspect="1"/>
          </p:cNvPicPr>
          <p:nvPr/>
        </p:nvPicPr>
        <p:blipFill>
          <a:blip r:embed="rId3"/>
          <a:srcRect/>
          <a:stretch>
            <a:fillRect/>
          </a:stretch>
        </p:blipFill>
        <p:spPr>
          <a:xfrm>
            <a:off x="8929734" y="3086835"/>
            <a:ext cx="1765960" cy="2722096"/>
          </a:xfrm>
          <a:prstGeom prst="rect">
            <a:avLst/>
          </a:prstGeom>
        </p:spPr>
      </p:pic>
      <p:pic>
        <p:nvPicPr>
          <p:cNvPr id="24" name="Picture 4">
            <a:extLst>
              <a:ext uri="{FF2B5EF4-FFF2-40B4-BE49-F238E27FC236}">
                <a16:creationId xmlns:a16="http://schemas.microsoft.com/office/drawing/2014/main" id="{F9D5CA07-60A0-5DB9-51E7-1F7EA92D4C2C}"/>
              </a:ext>
            </a:extLst>
          </p:cNvPr>
          <p:cNvPicPr>
            <a:picLocks noChangeAspect="1"/>
          </p:cNvPicPr>
          <p:nvPr/>
        </p:nvPicPr>
        <p:blipFill>
          <a:blip r:embed="rId4"/>
          <a:srcRect/>
          <a:stretch>
            <a:fillRect/>
          </a:stretch>
        </p:blipFill>
        <p:spPr>
          <a:xfrm>
            <a:off x="1180161" y="3086835"/>
            <a:ext cx="1649137" cy="2722096"/>
          </a:xfrm>
          <a:prstGeom prst="rect">
            <a:avLst/>
          </a:prstGeom>
        </p:spPr>
      </p:pic>
      <p:grpSp>
        <p:nvGrpSpPr>
          <p:cNvPr id="25" name="Group 44">
            <a:extLst>
              <a:ext uri="{FF2B5EF4-FFF2-40B4-BE49-F238E27FC236}">
                <a16:creationId xmlns:a16="http://schemas.microsoft.com/office/drawing/2014/main" id="{30D55DAC-FC94-0E3F-780E-8DD5AB080E1C}"/>
              </a:ext>
            </a:extLst>
          </p:cNvPr>
          <p:cNvGrpSpPr/>
          <p:nvPr/>
        </p:nvGrpSpPr>
        <p:grpSpPr>
          <a:xfrm>
            <a:off x="2888642" y="2967721"/>
            <a:ext cx="6041092" cy="1052197"/>
            <a:chOff x="6023776" y="2131844"/>
            <a:chExt cx="6041092" cy="1052197"/>
          </a:xfrm>
        </p:grpSpPr>
        <p:pic>
          <p:nvPicPr>
            <p:cNvPr id="26" name="Picture 32">
              <a:extLst>
                <a:ext uri="{FF2B5EF4-FFF2-40B4-BE49-F238E27FC236}">
                  <a16:creationId xmlns:a16="http://schemas.microsoft.com/office/drawing/2014/main" id="{F8399929-D603-61E9-8160-AA9AEAF62DDB}"/>
                </a:ext>
              </a:extLst>
            </p:cNvPr>
            <p:cNvPicPr>
              <a:picLocks noChangeAspect="1"/>
            </p:cNvPicPr>
            <p:nvPr/>
          </p:nvPicPr>
          <p:blipFill>
            <a:blip r:embed="rId5"/>
            <a:stretch>
              <a:fillRect/>
            </a:stretch>
          </p:blipFill>
          <p:spPr>
            <a:xfrm>
              <a:off x="6023776" y="2131844"/>
              <a:ext cx="3993405" cy="1052197"/>
            </a:xfrm>
            <a:prstGeom prst="rect">
              <a:avLst/>
            </a:prstGeom>
          </p:spPr>
        </p:pic>
        <p:pic>
          <p:nvPicPr>
            <p:cNvPr id="27" name="Picture 43">
              <a:extLst>
                <a:ext uri="{FF2B5EF4-FFF2-40B4-BE49-F238E27FC236}">
                  <a16:creationId xmlns:a16="http://schemas.microsoft.com/office/drawing/2014/main" id="{BD65238A-E523-D96D-3D79-DC9071F8CEB3}"/>
                </a:ext>
              </a:extLst>
            </p:cNvPr>
            <p:cNvPicPr>
              <a:picLocks noChangeAspect="1"/>
            </p:cNvPicPr>
            <p:nvPr/>
          </p:nvPicPr>
          <p:blipFill>
            <a:blip r:embed="rId6"/>
            <a:stretch>
              <a:fillRect/>
            </a:stretch>
          </p:blipFill>
          <p:spPr>
            <a:xfrm>
              <a:off x="10122470" y="2156991"/>
              <a:ext cx="1942398" cy="1018153"/>
            </a:xfrm>
            <a:prstGeom prst="rect">
              <a:avLst/>
            </a:prstGeom>
          </p:spPr>
        </p:pic>
      </p:grpSp>
    </p:spTree>
    <p:extLst>
      <p:ext uri="{BB962C8B-B14F-4D97-AF65-F5344CB8AC3E}">
        <p14:creationId xmlns:p14="http://schemas.microsoft.com/office/powerpoint/2010/main" val="5934935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par>
                                <p:cTn id="11" presetID="3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90"/>
                                          </p:val>
                                        </p:tav>
                                        <p:tav tm="100000">
                                          <p:val>
                                            <p:fltVal val="0"/>
                                          </p:val>
                                        </p:tav>
                                      </p:tavLst>
                                    </p:anim>
                                    <p:animEffect transition="in" filter="fade">
                                      <p:cBhvr>
                                        <p:cTn id="16" dur="1000"/>
                                        <p:tgtEl>
                                          <p:spTgt spid="23"/>
                                        </p:tgtEl>
                                      </p:cBhvr>
                                    </p:animEffect>
                                  </p:childTnLst>
                                </p:cTn>
                              </p:par>
                              <p:par>
                                <p:cTn id="17" presetID="3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1000" fill="hold"/>
                                        <p:tgtEl>
                                          <p:spTgt spid="24"/>
                                        </p:tgtEl>
                                        <p:attrNameLst>
                                          <p:attrName>ppt_w</p:attrName>
                                        </p:attrNameLst>
                                      </p:cBhvr>
                                      <p:tavLst>
                                        <p:tav tm="0">
                                          <p:val>
                                            <p:fltVal val="0"/>
                                          </p:val>
                                        </p:tav>
                                        <p:tav tm="100000">
                                          <p:val>
                                            <p:strVal val="#ppt_w"/>
                                          </p:val>
                                        </p:tav>
                                      </p:tavLst>
                                    </p:anim>
                                    <p:anim calcmode="lin" valueType="num">
                                      <p:cBhvr>
                                        <p:cTn id="20" dur="1000" fill="hold"/>
                                        <p:tgtEl>
                                          <p:spTgt spid="24"/>
                                        </p:tgtEl>
                                        <p:attrNameLst>
                                          <p:attrName>ppt_h</p:attrName>
                                        </p:attrNameLst>
                                      </p:cBhvr>
                                      <p:tavLst>
                                        <p:tav tm="0">
                                          <p:val>
                                            <p:fltVal val="0"/>
                                          </p:val>
                                        </p:tav>
                                        <p:tav tm="100000">
                                          <p:val>
                                            <p:strVal val="#ppt_h"/>
                                          </p:val>
                                        </p:tav>
                                      </p:tavLst>
                                    </p:anim>
                                    <p:anim calcmode="lin" valueType="num">
                                      <p:cBhvr>
                                        <p:cTn id="21" dur="1000" fill="hold"/>
                                        <p:tgtEl>
                                          <p:spTgt spid="24"/>
                                        </p:tgtEl>
                                        <p:attrNameLst>
                                          <p:attrName>style.rotation</p:attrName>
                                        </p:attrNameLst>
                                      </p:cBhvr>
                                      <p:tavLst>
                                        <p:tav tm="0">
                                          <p:val>
                                            <p:fltVal val="90"/>
                                          </p:val>
                                        </p:tav>
                                        <p:tav tm="100000">
                                          <p:val>
                                            <p:fltVal val="0"/>
                                          </p:val>
                                        </p:tav>
                                      </p:tavLst>
                                    </p:anim>
                                    <p:animEffect transition="in" filter="fade">
                                      <p:cBhvr>
                                        <p:cTn id="22" dur="1000"/>
                                        <p:tgtEl>
                                          <p:spTgt spid="2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728898" y="519538"/>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3</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84370" y="579301"/>
            <a:ext cx="10189578" cy="646331"/>
          </a:xfrm>
          <a:prstGeom prst="rect">
            <a:avLst/>
          </a:prstGeom>
          <a:noFill/>
        </p:spPr>
        <p:txBody>
          <a:bodyPr wrap="square" rtlCol="0">
            <a:spAutoFit/>
          </a:bodyPr>
          <a:lstStyle/>
          <a:p>
            <a:pPr lvl="0" algn="just">
              <a:defRPr/>
            </a:pPr>
            <a:r>
              <a:rPr lang="vi-VN" sz="3600" b="1">
                <a:solidFill>
                  <a:srgbClr val="FF0000"/>
                </a:solidFill>
                <a:latin typeface="Calibri" panose="020F0502020204030204" pitchFamily="34" charset="0"/>
                <a:cs typeface="Calibri" panose="020F0502020204030204" pitchFamily="34" charset="0"/>
              </a:rPr>
              <a:t>a. Tìm trong đoạn văn các từ đồng nghĩa.</a:t>
            </a:r>
          </a:p>
        </p:txBody>
      </p:sp>
      <p:sp>
        <p:nvSpPr>
          <p:cNvPr id="12" name="Rectangle: Rounded Corners 11">
            <a:extLst>
              <a:ext uri="{FF2B5EF4-FFF2-40B4-BE49-F238E27FC236}">
                <a16:creationId xmlns:a16="http://schemas.microsoft.com/office/drawing/2014/main" id="{5199A7B5-4798-430D-A6E1-CEF1D0E3F10F}"/>
              </a:ext>
            </a:extLst>
          </p:cNvPr>
          <p:cNvSpPr/>
          <p:nvPr/>
        </p:nvSpPr>
        <p:spPr>
          <a:xfrm>
            <a:off x="7642265" y="1735786"/>
            <a:ext cx="2511138" cy="48489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3" name="Rectangle: Rounded Corners 12">
            <a:extLst>
              <a:ext uri="{FF2B5EF4-FFF2-40B4-BE49-F238E27FC236}">
                <a16:creationId xmlns:a16="http://schemas.microsoft.com/office/drawing/2014/main" id="{ED83F27A-21DE-45C9-B9B0-909715C66647}"/>
              </a:ext>
            </a:extLst>
          </p:cNvPr>
          <p:cNvSpPr/>
          <p:nvPr/>
        </p:nvSpPr>
        <p:spPr>
          <a:xfrm>
            <a:off x="5017817" y="2220685"/>
            <a:ext cx="2036125"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4" name="Rectangle: Rounded Corners 13">
            <a:extLst>
              <a:ext uri="{FF2B5EF4-FFF2-40B4-BE49-F238E27FC236}">
                <a16:creationId xmlns:a16="http://schemas.microsoft.com/office/drawing/2014/main" id="{D7C42FBE-F626-4B92-BEC0-D27372DE9391}"/>
              </a:ext>
            </a:extLst>
          </p:cNvPr>
          <p:cNvSpPr/>
          <p:nvPr/>
        </p:nvSpPr>
        <p:spPr>
          <a:xfrm>
            <a:off x="6122504" y="2895427"/>
            <a:ext cx="2036125"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5" name="Rectangle: Rounded Corners 14">
            <a:extLst>
              <a:ext uri="{FF2B5EF4-FFF2-40B4-BE49-F238E27FC236}">
                <a16:creationId xmlns:a16="http://schemas.microsoft.com/office/drawing/2014/main" id="{605D1601-B2D3-4D78-B549-9C9C55B55F92}"/>
              </a:ext>
            </a:extLst>
          </p:cNvPr>
          <p:cNvSpPr/>
          <p:nvPr/>
        </p:nvSpPr>
        <p:spPr>
          <a:xfrm>
            <a:off x="7589320" y="4056701"/>
            <a:ext cx="1649683"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6" name="Rectangle: Rounded Corners 15">
            <a:extLst>
              <a:ext uri="{FF2B5EF4-FFF2-40B4-BE49-F238E27FC236}">
                <a16:creationId xmlns:a16="http://schemas.microsoft.com/office/drawing/2014/main" id="{BFC216B2-1E21-4B6E-B41F-C606696B1FAB}"/>
              </a:ext>
            </a:extLst>
          </p:cNvPr>
          <p:cNvSpPr/>
          <p:nvPr/>
        </p:nvSpPr>
        <p:spPr>
          <a:xfrm>
            <a:off x="8622473" y="4724882"/>
            <a:ext cx="2112821"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11" name="TextBox 1">
            <a:extLst>
              <a:ext uri="{FF2B5EF4-FFF2-40B4-BE49-F238E27FC236}">
                <a16:creationId xmlns:a16="http://schemas.microsoft.com/office/drawing/2014/main" id="{7B90A38A-8657-4F40-8174-A1A93E50CE06}"/>
              </a:ext>
            </a:extLst>
          </p:cNvPr>
          <p:cNvSpPr txBox="1"/>
          <p:nvPr/>
        </p:nvSpPr>
        <p:spPr>
          <a:xfrm>
            <a:off x="862097" y="1583168"/>
            <a:ext cx="10189578"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Màu lúa chín dưới đồng vàng xuộm lại. Nắng nhạt ngả màu vàng hoe.</a:t>
            </a: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Trong vườn, lắc lư những chùm quả xoan vàng lịm không trông thấy cuống,như những chuỗi tràng hạt bồ đề treo lơ lửng. Từng chiếc lá mít vàng ối.</a:t>
            </a: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Tàu đu đủ, chiếc lá sắn héo lại mở năm cánh vàng tươi.</a:t>
            </a:r>
            <a:endPar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3119464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subTnLst>
                                    <p:audio>
                                      <p:cMediaNode>
                                        <p:cTn display="0" masterRel="sameClick">
                                          <p:stCondLst>
                                            <p:cond evt="begin" delay="0">
                                              <p:tn val="16"/>
                                            </p:cond>
                                          </p:stCondLst>
                                          <p:endCondLst>
                                            <p:cond evt="onStopAudio" delay="0">
                                              <p:tgtEl>
                                                <p:sldTgt/>
                                              </p:tgtEl>
                                            </p:cond>
                                          </p:endCondLst>
                                        </p:cTn>
                                        <p:tgtEl>
                                          <p:sndTgt r:embed="rId2" name="click.wav"/>
                                        </p:tgtEl>
                                      </p:cMediaNode>
                                    </p:audio>
                                  </p:sub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randombar(horizontal)">
                                      <p:cBhvr>
                                        <p:cTn id="23" dur="500"/>
                                        <p:tgtEl>
                                          <p:spTgt spid="13"/>
                                        </p:tgtEl>
                                      </p:cBhvr>
                                    </p:animEffect>
                                  </p:childTnLst>
                                  <p:subTnLst>
                                    <p:audio>
                                      <p:cMediaNode>
                                        <p:cTn display="0" masterRel="sameClick">
                                          <p:stCondLst>
                                            <p:cond evt="begin" delay="0">
                                              <p:tn val="21"/>
                                            </p:cond>
                                          </p:stCondLst>
                                          <p:endCondLst>
                                            <p:cond evt="onStopAudio" delay="0">
                                              <p:tgtEl>
                                                <p:sldTgt/>
                                              </p:tgtEl>
                                            </p:cond>
                                          </p:endCondLst>
                                        </p:cTn>
                                        <p:tgtEl>
                                          <p:sndTgt r:embed="rId2" name="click.wav"/>
                                        </p:tgtEl>
                                      </p:cMediaNode>
                                    </p:audio>
                                  </p:sub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subTnLst>
                                    <p:audio>
                                      <p:cMediaNode>
                                        <p:cTn display="0" masterRel="sameClick">
                                          <p:stCondLst>
                                            <p:cond evt="begin" delay="0">
                                              <p:tn val="26"/>
                                            </p:cond>
                                          </p:stCondLst>
                                          <p:endCondLst>
                                            <p:cond evt="onStopAudio" delay="0">
                                              <p:tgtEl>
                                                <p:sldTgt/>
                                              </p:tgtEl>
                                            </p:cond>
                                          </p:endCondLst>
                                        </p:cTn>
                                        <p:tgtEl>
                                          <p:sndTgt r:embed="rId2" name="click.wav"/>
                                        </p:tgtEl>
                                      </p:cMediaNode>
                                    </p:audio>
                                  </p:sub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randombar(horizontal)">
                                      <p:cBhvr>
                                        <p:cTn id="33" dur="500"/>
                                        <p:tgtEl>
                                          <p:spTgt spid="15"/>
                                        </p:tgtEl>
                                      </p:cBhvr>
                                    </p:animEffect>
                                  </p:childTnLst>
                                  <p:subTnLst>
                                    <p:audio>
                                      <p:cMediaNode>
                                        <p:cTn display="0" masterRel="sameClick">
                                          <p:stCondLst>
                                            <p:cond evt="begin" delay="0">
                                              <p:tn val="31"/>
                                            </p:cond>
                                          </p:stCondLst>
                                          <p:endCondLst>
                                            <p:cond evt="onStopAudio" delay="0">
                                              <p:tgtEl>
                                                <p:sldTgt/>
                                              </p:tgtEl>
                                            </p:cond>
                                          </p:endCondLst>
                                        </p:cTn>
                                        <p:tgtEl>
                                          <p:sndTgt r:embed="rId2" name="click.wav"/>
                                        </p:tgtEl>
                                      </p:cMediaNode>
                                    </p:audio>
                                  </p:sub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randombar(horizontal)">
                                      <p:cBhvr>
                                        <p:cTn id="38" dur="500"/>
                                        <p:tgtEl>
                                          <p:spTgt spid="16"/>
                                        </p:tgtEl>
                                      </p:cBhvr>
                                    </p:animEffect>
                                  </p:childTnLst>
                                  <p:subTnLst>
                                    <p:audio>
                                      <p:cMediaNode>
                                        <p:cTn display="0" masterRel="sameClick">
                                          <p:stCondLst>
                                            <p:cond evt="begin" delay="0">
                                              <p:tn val="36"/>
                                            </p:cond>
                                          </p:stCondLst>
                                          <p:endCondLst>
                                            <p:cond evt="onStopAudio" delay="0">
                                              <p:tgtEl>
                                                <p:sldTgt/>
                                              </p:tgtEl>
                                            </p:cond>
                                          </p:endCondLst>
                                        </p:cTn>
                                        <p:tgtEl>
                                          <p:sndTgt r:embed="rId2" name="click.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animBg="1"/>
      <p:bldP spid="13" grpId="0" animBg="1"/>
      <p:bldP spid="14" grpId="0" animBg="1"/>
      <p:bldP spid="15" grpId="0" animBg="1"/>
      <p:bldP spid="16"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TextBox 1">
            <a:extLst>
              <a:ext uri="{FF2B5EF4-FFF2-40B4-BE49-F238E27FC236}">
                <a16:creationId xmlns:a16="http://schemas.microsoft.com/office/drawing/2014/main" id="{B1971B42-DE32-AF0E-A150-9AFD53FD30CA}"/>
              </a:ext>
            </a:extLst>
          </p:cNvPr>
          <p:cNvSpPr txBox="1"/>
          <p:nvPr/>
        </p:nvSpPr>
        <p:spPr>
          <a:xfrm>
            <a:off x="809089" y="790905"/>
            <a:ext cx="10650600" cy="1754326"/>
          </a:xfrm>
          <a:prstGeom prst="rect">
            <a:avLst/>
          </a:prstGeom>
          <a:noFill/>
        </p:spPr>
        <p:txBody>
          <a:bodyPr wrap="square" rtlCol="0">
            <a:spAutoFit/>
          </a:bodyPr>
          <a:lstStyle/>
          <a:p>
            <a:pPr lvl="0" algn="just">
              <a:defRPr/>
            </a:pPr>
            <a:r>
              <a:rPr lang="vi-VN" sz="3600" b="1">
                <a:solidFill>
                  <a:srgbClr val="FF0000"/>
                </a:solidFill>
                <a:latin typeface="Calibri" panose="020F0502020204030204" pitchFamily="34" charset="0"/>
                <a:cs typeface="Calibri" panose="020F0502020204030204" pitchFamily="34" charset="0"/>
              </a:rPr>
              <a:t>Các từ đồng nghĩa tìm được ở BT a không thể thay cho nhau, vì mỗi từ gợi tả một sắc độ khác nhau của màu vàng, chỉ phù hợp với sự vật được miêu tả. </a:t>
            </a:r>
            <a:endParaRPr kumimoji="0" lang="vi-VN"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12" name="Rectangle: Rounded Corners 11">
            <a:extLst>
              <a:ext uri="{FF2B5EF4-FFF2-40B4-BE49-F238E27FC236}">
                <a16:creationId xmlns:a16="http://schemas.microsoft.com/office/drawing/2014/main" id="{5199A7B5-4798-430D-A6E1-CEF1D0E3F10F}"/>
              </a:ext>
            </a:extLst>
          </p:cNvPr>
          <p:cNvSpPr/>
          <p:nvPr/>
        </p:nvSpPr>
        <p:spPr>
          <a:xfrm>
            <a:off x="7677891" y="2697849"/>
            <a:ext cx="2511138" cy="48489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ED83F27A-21DE-45C9-B9B0-909715C66647}"/>
              </a:ext>
            </a:extLst>
          </p:cNvPr>
          <p:cNvSpPr/>
          <p:nvPr/>
        </p:nvSpPr>
        <p:spPr>
          <a:xfrm>
            <a:off x="5053443" y="3182748"/>
            <a:ext cx="2036125"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D7C42FBE-F626-4B92-BEC0-D27372DE9391}"/>
              </a:ext>
            </a:extLst>
          </p:cNvPr>
          <p:cNvSpPr/>
          <p:nvPr/>
        </p:nvSpPr>
        <p:spPr>
          <a:xfrm>
            <a:off x="6158130" y="3857490"/>
            <a:ext cx="2036125"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605D1601-B2D3-4D78-B549-9C9C55B55F92}"/>
              </a:ext>
            </a:extLst>
          </p:cNvPr>
          <p:cNvSpPr/>
          <p:nvPr/>
        </p:nvSpPr>
        <p:spPr>
          <a:xfrm>
            <a:off x="7624946" y="5018764"/>
            <a:ext cx="1649683"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6" name="Rectangle: Rounded Corners 15">
            <a:extLst>
              <a:ext uri="{FF2B5EF4-FFF2-40B4-BE49-F238E27FC236}">
                <a16:creationId xmlns:a16="http://schemas.microsoft.com/office/drawing/2014/main" id="{BFC216B2-1E21-4B6E-B41F-C606696B1FAB}"/>
              </a:ext>
            </a:extLst>
          </p:cNvPr>
          <p:cNvSpPr/>
          <p:nvPr/>
        </p:nvSpPr>
        <p:spPr>
          <a:xfrm>
            <a:off x="8658099" y="5686945"/>
            <a:ext cx="2112821" cy="570016"/>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00"/>
              </a:solidFill>
              <a:effectLst/>
              <a:uLnTx/>
              <a:uFillTx/>
              <a:latin typeface="Calibri" panose="020F0502020204030204"/>
              <a:ea typeface="+mn-ea"/>
              <a:cs typeface="+mn-cs"/>
            </a:endParaRPr>
          </a:p>
        </p:txBody>
      </p:sp>
      <p:sp>
        <p:nvSpPr>
          <p:cNvPr id="11" name="TextBox 1">
            <a:extLst>
              <a:ext uri="{FF2B5EF4-FFF2-40B4-BE49-F238E27FC236}">
                <a16:creationId xmlns:a16="http://schemas.microsoft.com/office/drawing/2014/main" id="{7B90A38A-8657-4F40-8174-A1A93E50CE06}"/>
              </a:ext>
            </a:extLst>
          </p:cNvPr>
          <p:cNvSpPr txBox="1"/>
          <p:nvPr/>
        </p:nvSpPr>
        <p:spPr>
          <a:xfrm>
            <a:off x="897723" y="2545231"/>
            <a:ext cx="10189578" cy="378565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Màu lúa chín dưới đồng vàng xuộm lại. Nắng nhạt ngả màu vàng hoe.</a:t>
            </a: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Trong vườn, lắc lư những chùm quả xoan vàng lịm không trông thấy cuống,như những chuỗi tràng hạt bồ đề treo lơ lửng. Từng chiếc lá mít vàng ối.</a:t>
            </a:r>
            <a:r>
              <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Tàu đu đủ, chiếc lá sắn héo lại mở năm cánh vàng tươi.</a:t>
            </a:r>
            <a:endParaRPr kumimoji="0" lang="en-US" sz="4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32560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44556" y="692426"/>
            <a:ext cx="11502887" cy="5473148"/>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highlight>
                <a:srgbClr val="99FF99"/>
              </a:highligh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702393" y="907163"/>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4</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407359" y="966926"/>
            <a:ext cx="10189578" cy="120032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Viết 2 – 3 câu bày tỏ cảm xúc của em khi mùa xuân đến, trong đó có</a:t>
            </a:r>
            <a:r>
              <a:rPr kumimoji="0" lang="en-US"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 </a:t>
            </a:r>
            <a:r>
              <a:rPr kumimoji="0" lang="vi-VN"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rPr>
              <a:t>sử dụng từ đồng nghĩa.</a:t>
            </a:r>
            <a:endParaRPr kumimoji="0" lang="en-US" sz="3600" b="1" i="0" u="none" strike="noStrike" kern="1200" cap="none" spc="0" normalizeH="0" baseline="0" noProof="0">
              <a:ln>
                <a:noFill/>
              </a:ln>
              <a:solidFill>
                <a:srgbClr val="FF0000"/>
              </a:solidFill>
              <a:effectLst/>
              <a:uLnTx/>
              <a:uFillTx/>
              <a:latin typeface="Calibri" panose="020F0502020204030204" pitchFamily="34" charset="0"/>
              <a:ea typeface="+mn-ea"/>
              <a:cs typeface="Calibri" panose="020F0502020204030204" pitchFamily="34" charset="0"/>
            </a:endParaRPr>
          </a:p>
        </p:txBody>
      </p:sp>
      <p:sp>
        <p:nvSpPr>
          <p:cNvPr id="22" name="TextBox 8">
            <a:extLst>
              <a:ext uri="{FF2B5EF4-FFF2-40B4-BE49-F238E27FC236}">
                <a16:creationId xmlns:a16="http://schemas.microsoft.com/office/drawing/2014/main" id="{6796E4F7-02FE-7587-4986-52DC3FF68BDF}"/>
              </a:ext>
            </a:extLst>
          </p:cNvPr>
          <p:cNvSpPr txBox="1"/>
          <p:nvPr/>
        </p:nvSpPr>
        <p:spPr>
          <a:xfrm>
            <a:off x="391550" y="2419760"/>
            <a:ext cx="11408899"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LÀM VÀO VBT</a:t>
            </a:r>
            <a:endParaRPr kumimoji="0" lang="en-US" sz="8000" b="0" i="0" u="none" strike="noStrike" kern="1200" cap="none" spc="0" normalizeH="0" baseline="0" noProof="0" dirty="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endParaRPr>
          </a:p>
        </p:txBody>
      </p:sp>
      <p:pic>
        <p:nvPicPr>
          <p:cNvPr id="10" name="Hình ảnh 15" descr="Ảnh có chứa trang phục, Mặt người, phim hoạt hình, người&#10;&#10;Mô tả được tạo tự động">
            <a:extLst>
              <a:ext uri="{FF2B5EF4-FFF2-40B4-BE49-F238E27FC236}">
                <a16:creationId xmlns:a16="http://schemas.microsoft.com/office/drawing/2014/main" id="{9557D2AB-8C48-4855-88C6-C055A2AA06A4}"/>
              </a:ext>
            </a:extLst>
          </p:cNvPr>
          <p:cNvPicPr>
            <a:picLocks noChangeAspect="1"/>
          </p:cNvPicPr>
          <p:nvPr/>
        </p:nvPicPr>
        <p:blipFill>
          <a:blip r:embed="rId3"/>
          <a:stretch>
            <a:fillRect/>
          </a:stretch>
        </p:blipFill>
        <p:spPr>
          <a:xfrm>
            <a:off x="3541043" y="3301923"/>
            <a:ext cx="4377924" cy="3556077"/>
          </a:xfrm>
          <a:prstGeom prst="rect">
            <a:avLst/>
          </a:prstGeom>
        </p:spPr>
      </p:pic>
    </p:spTree>
    <p:extLst>
      <p:ext uri="{BB962C8B-B14F-4D97-AF65-F5344CB8AC3E}">
        <p14:creationId xmlns:p14="http://schemas.microsoft.com/office/powerpoint/2010/main" val="2861868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44556" y="692426"/>
            <a:ext cx="11502887" cy="5473148"/>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highlight>
                <a:srgbClr val="99FF99"/>
              </a:highlight>
              <a:uLnTx/>
              <a:uFillTx/>
              <a:latin typeface="Arial" panose="020B0604020202020204" pitchFamily="34" charset="0"/>
              <a:ea typeface="+mn-ea"/>
              <a:cs typeface="+mn-cs"/>
            </a:endParaRPr>
          </a:p>
        </p:txBody>
      </p:sp>
      <p:sp>
        <p:nvSpPr>
          <p:cNvPr id="6" name="TextBox 1">
            <a:extLst>
              <a:ext uri="{FF2B5EF4-FFF2-40B4-BE49-F238E27FC236}">
                <a16:creationId xmlns:a16="http://schemas.microsoft.com/office/drawing/2014/main" id="{B1971B42-DE32-AF0E-A150-9AFD53FD30CA}"/>
              </a:ext>
            </a:extLst>
          </p:cNvPr>
          <p:cNvSpPr txBox="1"/>
          <p:nvPr/>
        </p:nvSpPr>
        <p:spPr>
          <a:xfrm>
            <a:off x="754216" y="1346936"/>
            <a:ext cx="10752974" cy="3477875"/>
          </a:xfrm>
          <a:prstGeom prst="rect">
            <a:avLst/>
          </a:prstGeom>
          <a:noFill/>
        </p:spPr>
        <p:txBody>
          <a:bodyPr wrap="square" rtlCol="0">
            <a:spAutoFit/>
          </a:bodyPr>
          <a:lstStyle/>
          <a:p>
            <a:pPr lvl="0" algn="just">
              <a:defRPr/>
            </a:pPr>
            <a:r>
              <a:rPr lang="en-US" sz="4400" b="1" u="sng">
                <a:solidFill>
                  <a:srgbClr val="FF0000"/>
                </a:solidFill>
                <a:latin typeface="Calibri" panose="020F0502020204030204" pitchFamily="34" charset="0"/>
                <a:cs typeface="Calibri" panose="020F0502020204030204" pitchFamily="34" charset="0"/>
              </a:rPr>
              <a:t>MẪU:</a:t>
            </a:r>
          </a:p>
          <a:p>
            <a:pPr lvl="0" algn="just">
              <a:defRPr/>
            </a:pPr>
            <a:r>
              <a:rPr lang="vi-VN" sz="4400" b="1">
                <a:latin typeface="Calibri" panose="020F0502020204030204" pitchFamily="34" charset="0"/>
                <a:cs typeface="Calibri" panose="020F0502020204030204" pitchFamily="34" charset="0"/>
              </a:rPr>
              <a:t>Mùa xuân đến, muôn hoa khoe sắc. Nào là hoa đào hồng rực, hoa ly hồng nhạt,.... Ngắm mùa xuân, em thấy lòng mình rạo rực, nôn nao biết bao nhiêu. Mùa xuân thật tuyệt vời.</a:t>
            </a:r>
            <a:endParaRPr kumimoji="0" lang="en-US" sz="4400" b="1" i="0" u="none" strike="noStrike" kern="1200" cap="none" spc="0" normalizeH="0" baseline="0" noProof="0">
              <a:ln>
                <a:noFill/>
              </a:ln>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3411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6959346" y="2157733"/>
            <a:ext cx="3845301" cy="4700267"/>
          </a:xfrm>
          <a:prstGeom prst="rect">
            <a:avLst/>
          </a:prstGeom>
        </p:spPr>
      </p:pic>
      <p:sp>
        <p:nvSpPr>
          <p:cNvPr id="8" name="Bong bóng Lời nói: Hình chữ nhật với Góc Tròn 7">
            <a:extLst>
              <a:ext uri="{FF2B5EF4-FFF2-40B4-BE49-F238E27FC236}">
                <a16:creationId xmlns:a16="http://schemas.microsoft.com/office/drawing/2014/main" id="{FA558804-8C66-34C3-D2F1-7828553AF345}"/>
              </a:ext>
            </a:extLst>
          </p:cNvPr>
          <p:cNvSpPr/>
          <p:nvPr/>
        </p:nvSpPr>
        <p:spPr>
          <a:xfrm>
            <a:off x="829994" y="285561"/>
            <a:ext cx="6129352" cy="3343904"/>
          </a:xfrm>
          <a:prstGeom prst="wedgeRoundRectCallout">
            <a:avLst>
              <a:gd name="adj1" fmla="val 56542"/>
              <a:gd name="adj2" fmla="val 26453"/>
              <a:gd name="adj3" fmla="val 16667"/>
            </a:avLst>
          </a:prstGeom>
          <a:solidFill>
            <a:srgbClr val="FFCCCC"/>
          </a:solidFill>
          <a:ln w="28575">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latin typeface="Calibri" panose="020F0502020204030204" pitchFamily="34" charset="0"/>
              <a:cs typeface="Calibri" panose="020F0502020204030204" pitchFamily="34" charset="0"/>
            </a:endParaRPr>
          </a:p>
        </p:txBody>
      </p:sp>
      <p:sp>
        <p:nvSpPr>
          <p:cNvPr id="3" name="Hộp Văn bản 2">
            <a:extLst>
              <a:ext uri="{FF2B5EF4-FFF2-40B4-BE49-F238E27FC236}">
                <a16:creationId xmlns:a16="http://schemas.microsoft.com/office/drawing/2014/main" id="{9D7A6186-59C5-E819-0D55-0A3288A0E5FB}"/>
              </a:ext>
            </a:extLst>
          </p:cNvPr>
          <p:cNvSpPr txBox="1"/>
          <p:nvPr/>
        </p:nvSpPr>
        <p:spPr>
          <a:xfrm>
            <a:off x="863346" y="534817"/>
            <a:ext cx="6096000"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Chúng mình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đã nhận được một số </a:t>
            </a:r>
            <a:r>
              <a:rPr lang="en-US" sz="3200" noProof="0">
                <a:solidFill>
                  <a:prstClr val="black"/>
                </a:solidFill>
                <a:latin typeface="Calibri" panose="020F0502020204030204" pitchFamily="34" charset="0"/>
                <a:cs typeface="Calibri" panose="020F0502020204030204" pitchFamily="34" charset="0"/>
              </a:rPr>
              <a:t>đồ ăn nhanh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rồi đâyyyy!</a:t>
            </a:r>
          </a:p>
        </p:txBody>
      </p:sp>
      <p:pic>
        <p:nvPicPr>
          <p:cNvPr id="5" name="Hình ảnh 4" descr="Ảnh có chứa Đồ ăn nhanh, Đồ ăn vặt, thực phẩm, thức uống có ga&#10;&#10;Mô tả được tạo tự động">
            <a:extLst>
              <a:ext uri="{FF2B5EF4-FFF2-40B4-BE49-F238E27FC236}">
                <a16:creationId xmlns:a16="http://schemas.microsoft.com/office/drawing/2014/main" id="{6F506067-4442-BCE6-8A16-0E811232EFF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5243" b="60546" l="25676" r="43326"/>
                    </a14:imgEffect>
                  </a14:imgLayer>
                </a14:imgProps>
              </a:ext>
              <a:ext uri="{28A0092B-C50C-407E-A947-70E740481C1C}">
                <a14:useLocalDpi xmlns:a14="http://schemas.microsoft.com/office/drawing/2010/main" val="0"/>
              </a:ext>
            </a:extLst>
          </a:blip>
          <a:srcRect l="23470" t="32080" r="54468" b="36291"/>
          <a:stretch/>
        </p:blipFill>
        <p:spPr>
          <a:xfrm>
            <a:off x="1677134" y="1523813"/>
            <a:ext cx="1785340" cy="2193874"/>
          </a:xfrm>
          <a:prstGeom prst="rect">
            <a:avLst/>
          </a:prstGeom>
        </p:spPr>
      </p:pic>
      <p:pic>
        <p:nvPicPr>
          <p:cNvPr id="6" name="Hình ảnh 5" descr="Ảnh có chứa Đồ ăn nhanh, Đồ ăn vặt, thực phẩm, thức uống có ga&#10;&#10;Mô tả được tạo tự động">
            <a:extLst>
              <a:ext uri="{FF2B5EF4-FFF2-40B4-BE49-F238E27FC236}">
                <a16:creationId xmlns:a16="http://schemas.microsoft.com/office/drawing/2014/main" id="{D9E0F7FF-172E-C9F2-8F6A-E0AD9DBFA01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8869" b="95879" l="30125" r="60492">
                        <a14:foregroundMark x1="47368" y1="78949" x2="47368" y2="78949"/>
                        <a14:foregroundMark x1="59695" y1="84283" x2="59695" y2="84283"/>
                        <a14:foregroundMark x1="59695" y1="89778" x2="59695" y2="89778"/>
                        <a14:foregroundMark x1="30159" y1="89172" x2="30159" y2="89172"/>
                        <a14:foregroundMark x1="60526" y1="89172" x2="60526" y2="89172"/>
                        <a14:foregroundMark x1="34384" y1="95879" x2="34384" y2="95879"/>
                      </a14:backgroundRemoval>
                    </a14:imgEffect>
                  </a14:imgLayer>
                </a14:imgProps>
              </a:ext>
              <a:ext uri="{28A0092B-C50C-407E-A947-70E740481C1C}">
                <a14:useLocalDpi xmlns:a14="http://schemas.microsoft.com/office/drawing/2010/main" val="0"/>
              </a:ext>
            </a:extLst>
          </a:blip>
          <a:srcRect l="28820" t="77631" r="38583" b="2890"/>
          <a:stretch/>
        </p:blipFill>
        <p:spPr>
          <a:xfrm>
            <a:off x="3462474" y="2077923"/>
            <a:ext cx="2637885" cy="1351077"/>
          </a:xfrm>
          <a:prstGeom prst="rect">
            <a:avLst/>
          </a:prstGeom>
        </p:spPr>
      </p:pic>
    </p:spTree>
    <p:extLst>
      <p:ext uri="{BB962C8B-B14F-4D97-AF65-F5344CB8AC3E}">
        <p14:creationId xmlns:p14="http://schemas.microsoft.com/office/powerpoint/2010/main" val="26967885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childTnLst>
                          </p:cTn>
                        </p:par>
                        <p:par>
                          <p:cTn id="15" fill="hold">
                            <p:stCondLst>
                              <p:cond delay="1000"/>
                            </p:stCondLst>
                            <p:childTnLst>
                              <p:par>
                                <p:cTn id="16" presetID="5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Scale>
                                      <p:cBhvr>
                                        <p:cTn id="18"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5"/>
                                        </p:tgtEl>
                                        <p:attrNameLst>
                                          <p:attrName>ppt_x</p:attrName>
                                          <p:attrName>ppt_y</p:attrName>
                                        </p:attrNameLst>
                                      </p:cBhvr>
                                    </p:animMotion>
                                    <p:animEffect transition="in" filter="fade">
                                      <p:cBhvr>
                                        <p:cTn id="20" dur="1000"/>
                                        <p:tgtEl>
                                          <p:spTgt spid="5"/>
                                        </p:tgtEl>
                                      </p:cBhvr>
                                    </p:animEffect>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Scale>
                                      <p:cBhvr>
                                        <p:cTn id="24"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6"/>
                                        </p:tgtEl>
                                        <p:attrNameLst>
                                          <p:attrName>ppt_x</p:attrName>
                                          <p:attrName>ppt_y</p:attrName>
                                        </p:attrNameLst>
                                      </p:cBhvr>
                                    </p:animMotion>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0" b="-10000"/>
          </a:stretch>
        </a:blipFill>
        <a:effectLst/>
      </p:bgPr>
    </p:bg>
    <p:spTree>
      <p:nvGrpSpPr>
        <p:cNvPr id="1" name=""/>
        <p:cNvGrpSpPr/>
        <p:nvPr/>
      </p:nvGrpSpPr>
      <p:grpSpPr>
        <a:xfrm>
          <a:off x="0" y="0"/>
          <a:ext cx="0" cy="0"/>
          <a:chOff x="0" y="0"/>
          <a:chExt cx="0" cy="0"/>
        </a:xfrm>
      </p:grpSpPr>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9521693" y="2525486"/>
            <a:ext cx="2487640" cy="3040743"/>
          </a:xfrm>
          <a:prstGeom prst="rect">
            <a:avLst/>
          </a:prstGeom>
        </p:spPr>
      </p:pic>
      <p:sp>
        <p:nvSpPr>
          <p:cNvPr id="8" name="Bong bóng Lời nói: Hình chữ nhật với Góc Tròn 7">
            <a:extLst>
              <a:ext uri="{FF2B5EF4-FFF2-40B4-BE49-F238E27FC236}">
                <a16:creationId xmlns:a16="http://schemas.microsoft.com/office/drawing/2014/main" id="{FA558804-8C66-34C3-D2F1-7828553AF345}"/>
              </a:ext>
            </a:extLst>
          </p:cNvPr>
          <p:cNvSpPr/>
          <p:nvPr/>
        </p:nvSpPr>
        <p:spPr>
          <a:xfrm>
            <a:off x="3558680" y="953218"/>
            <a:ext cx="6129352" cy="1978924"/>
          </a:xfrm>
          <a:prstGeom prst="wedgeRoundRectCallout">
            <a:avLst>
              <a:gd name="adj1" fmla="val 54983"/>
              <a:gd name="adj2" fmla="val 42371"/>
              <a:gd name="adj3" fmla="val 16667"/>
            </a:avLst>
          </a:prstGeom>
          <a:solidFill>
            <a:srgbClr val="FFCCCC"/>
          </a:solidFill>
          <a:ln w="28575">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solidFill>
              <a:latin typeface="Calibri" panose="020F0502020204030204" pitchFamily="34" charset="0"/>
              <a:cs typeface="Calibri" panose="020F0502020204030204" pitchFamily="34" charset="0"/>
            </a:endParaRPr>
          </a:p>
        </p:txBody>
      </p:sp>
      <p:sp>
        <p:nvSpPr>
          <p:cNvPr id="3" name="Hộp Văn bản 2">
            <a:extLst>
              <a:ext uri="{FF2B5EF4-FFF2-40B4-BE49-F238E27FC236}">
                <a16:creationId xmlns:a16="http://schemas.microsoft.com/office/drawing/2014/main" id="{9D7A6186-59C5-E819-0D55-0A3288A0E5FB}"/>
              </a:ext>
            </a:extLst>
          </p:cNvPr>
          <p:cNvSpPr txBox="1"/>
          <p:nvPr/>
        </p:nvSpPr>
        <p:spPr>
          <a:xfrm>
            <a:off x="3592032" y="956459"/>
            <a:ext cx="6096000" cy="1938992"/>
          </a:xfrm>
          <a:prstGeom prst="rect">
            <a:avLst/>
          </a:prstGeom>
          <a:noFill/>
        </p:spPr>
        <p:txBody>
          <a:bodyPr wrap="square">
            <a:spAutoFit/>
          </a:bodyPr>
          <a:lstStyle/>
          <a:p>
            <a:pPr lvl="0" algn="ctr">
              <a:defRPr/>
            </a:pPr>
            <a:r>
              <a:rPr lang="vi-VN" sz="4000">
                <a:solidFill>
                  <a:prstClr val="black"/>
                </a:solidFill>
                <a:latin typeface="Calibri" panose="020F0502020204030204" pitchFamily="34" charset="0"/>
                <a:cs typeface="Calibri" panose="020F0502020204030204" pitchFamily="34" charset="0"/>
              </a:rPr>
              <a:t>Cảm ơn các bạn đã giúp </a:t>
            </a:r>
            <a:endParaRPr lang="en-US" sz="4000">
              <a:solidFill>
                <a:prstClr val="black"/>
              </a:solidFill>
              <a:latin typeface="Calibri" panose="020F0502020204030204" pitchFamily="34" charset="0"/>
              <a:cs typeface="Calibri" panose="020F0502020204030204" pitchFamily="34" charset="0"/>
            </a:endParaRPr>
          </a:p>
          <a:p>
            <a:pPr lvl="0" algn="ctr">
              <a:defRPr/>
            </a:pPr>
            <a:r>
              <a:rPr lang="vi-VN" sz="4000">
                <a:solidFill>
                  <a:prstClr val="black"/>
                </a:solidFill>
                <a:latin typeface="Calibri" panose="020F0502020204030204" pitchFamily="34" charset="0"/>
                <a:cs typeface="Calibri" panose="020F0502020204030204" pitchFamily="34" charset="0"/>
              </a:rPr>
              <a:t>tụi mình chuẩn bị </a:t>
            </a:r>
            <a:endParaRPr lang="en-US" sz="4000">
              <a:solidFill>
                <a:prstClr val="black"/>
              </a:solidFill>
              <a:latin typeface="Calibri" panose="020F0502020204030204" pitchFamily="34" charset="0"/>
              <a:cs typeface="Calibri" panose="020F0502020204030204" pitchFamily="34" charset="0"/>
            </a:endParaRPr>
          </a:p>
          <a:p>
            <a:pPr lvl="0" algn="ctr">
              <a:defRPr/>
            </a:pPr>
            <a:r>
              <a:rPr lang="vi-VN" sz="4000">
                <a:solidFill>
                  <a:prstClr val="black"/>
                </a:solidFill>
                <a:latin typeface="Calibri" panose="020F0502020204030204" pitchFamily="34" charset="0"/>
                <a:cs typeface="Calibri" panose="020F0502020204030204" pitchFamily="34" charset="0"/>
              </a:rPr>
              <a:t>những nguyên liệu.</a:t>
            </a:r>
            <a:endParaRPr kumimoji="0" lang="en-US" sz="4000" b="0" i="0" u="none" strike="noStrike" kern="1200" cap="none" spc="0" normalizeH="0" baseline="0" noProof="0">
              <a:ln>
                <a:noFill/>
              </a:ln>
              <a:solidFill>
                <a:prstClr val="black"/>
              </a:solidFill>
              <a:effectLst/>
              <a:uLnTx/>
              <a:uFillTx/>
              <a:latin typeface="Calibri" panose="020F0502020204030204" pitchFamily="34" charset="0"/>
              <a:cs typeface="Calibri" panose="020F0502020204030204" pitchFamily="34" charset="0"/>
            </a:endParaRPr>
          </a:p>
        </p:txBody>
      </p:sp>
      <p:pic>
        <p:nvPicPr>
          <p:cNvPr id="2" name="Hình ảnh 1" descr="Ảnh có chứa Đồ ăn nhanh, Đồ ăn vặt, thực phẩm, thức uống có ga&#10;&#10;Mô tả được tạo tự động">
            <a:extLst>
              <a:ext uri="{FF2B5EF4-FFF2-40B4-BE49-F238E27FC236}">
                <a16:creationId xmlns:a16="http://schemas.microsoft.com/office/drawing/2014/main" id="{C0199AEB-DABE-7F63-7D14-B29982356F0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5243" b="60546" l="25676" r="43326"/>
                    </a14:imgEffect>
                  </a14:imgLayer>
                </a14:imgProps>
              </a:ext>
              <a:ext uri="{28A0092B-C50C-407E-A947-70E740481C1C}">
                <a14:useLocalDpi xmlns:a14="http://schemas.microsoft.com/office/drawing/2010/main" val="0"/>
              </a:ext>
            </a:extLst>
          </a:blip>
          <a:srcRect l="23470" t="32080" r="54468" b="36291"/>
          <a:stretch/>
        </p:blipFill>
        <p:spPr>
          <a:xfrm>
            <a:off x="5803225" y="3492100"/>
            <a:ext cx="1785340" cy="2193874"/>
          </a:xfrm>
          <a:prstGeom prst="rect">
            <a:avLst/>
          </a:prstGeom>
        </p:spPr>
      </p:pic>
      <p:pic>
        <p:nvPicPr>
          <p:cNvPr id="4" name="Hình ảnh 3" descr="Ảnh có chứa Đồ ăn nhanh, Đồ ăn vặt, thực phẩm, thức uống có ga&#10;&#10;Mô tả được tạo tự động">
            <a:extLst>
              <a:ext uri="{FF2B5EF4-FFF2-40B4-BE49-F238E27FC236}">
                <a16:creationId xmlns:a16="http://schemas.microsoft.com/office/drawing/2014/main" id="{1C274937-965A-625C-1C77-D1C3B4005F5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78869" b="95879" l="30125" r="60492">
                        <a14:foregroundMark x1="47368" y1="78949" x2="47368" y2="78949"/>
                        <a14:foregroundMark x1="59695" y1="84283" x2="59695" y2="84283"/>
                        <a14:foregroundMark x1="59695" y1="89778" x2="59695" y2="89778"/>
                        <a14:foregroundMark x1="30159" y1="89172" x2="30159" y2="89172"/>
                        <a14:foregroundMark x1="60526" y1="89172" x2="60526" y2="89172"/>
                        <a14:foregroundMark x1="34384" y1="95879" x2="34384" y2="95879"/>
                      </a14:backgroundRemoval>
                    </a14:imgEffect>
                  </a14:imgLayer>
                </a14:imgProps>
              </a:ext>
              <a:ext uri="{28A0092B-C50C-407E-A947-70E740481C1C}">
                <a14:useLocalDpi xmlns:a14="http://schemas.microsoft.com/office/drawing/2010/main" val="0"/>
              </a:ext>
            </a:extLst>
          </a:blip>
          <a:srcRect l="28820" t="77631" r="38583" b="2890"/>
          <a:stretch/>
        </p:blipFill>
        <p:spPr>
          <a:xfrm>
            <a:off x="7187413" y="5229242"/>
            <a:ext cx="2637885" cy="1351077"/>
          </a:xfrm>
          <a:prstGeom prst="rect">
            <a:avLst/>
          </a:prstGeom>
        </p:spPr>
      </p:pic>
      <p:pic>
        <p:nvPicPr>
          <p:cNvPr id="10" name="Hình ảnh 9" descr="Ảnh có chứa món tráng miệng, đồ ăn nướng, Đồ ăn vặt, thực phẩm&#10;&#10;Mô tả được tạo tự động">
            <a:extLst>
              <a:ext uri="{FF2B5EF4-FFF2-40B4-BE49-F238E27FC236}">
                <a16:creationId xmlns:a16="http://schemas.microsoft.com/office/drawing/2014/main" id="{34415B92-4E6F-2999-375D-A413E154352C}"/>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3814" b="22249" l="76055" r="97339"/>
                    </a14:imgEffect>
                  </a14:imgLayer>
                </a14:imgProps>
              </a:ext>
              <a:ext uri="{28A0092B-C50C-407E-A947-70E740481C1C}">
                <a14:useLocalDpi xmlns:a14="http://schemas.microsoft.com/office/drawing/2010/main" val="0"/>
              </a:ext>
            </a:extLst>
          </a:blip>
          <a:srcRect l="73395" t="1510" r="-439" b="75447"/>
          <a:stretch/>
        </p:blipFill>
        <p:spPr>
          <a:xfrm>
            <a:off x="2640012" y="4054956"/>
            <a:ext cx="2094059" cy="1784327"/>
          </a:xfrm>
          <a:prstGeom prst="rect">
            <a:avLst/>
          </a:prstGeom>
        </p:spPr>
      </p:pic>
      <p:pic>
        <p:nvPicPr>
          <p:cNvPr id="11" name="Hình ảnh 10" descr="Ảnh có chứa món tráng miệng, đồ ăn nướng, Đồ ăn vặt, thực phẩm&#10;&#10;Mô tả được tạo tự động">
            <a:extLst>
              <a:ext uri="{FF2B5EF4-FFF2-40B4-BE49-F238E27FC236}">
                <a16:creationId xmlns:a16="http://schemas.microsoft.com/office/drawing/2014/main" id="{A6FC0713-3C01-AB4B-6F87-720765EB37B8}"/>
              </a:ext>
            </a:extLst>
          </p:cNvPr>
          <p:cNvPicPr>
            <a:picLocks noChangeAspect="1"/>
          </p:cNvPicPr>
          <p:nvPr/>
        </p:nvPicPr>
        <p:blipFill rotWithShape="1">
          <a:blip r:embed="rId13">
            <a:extLst>
              <a:ext uri="{BEBA8EAE-BF5A-486C-A8C5-ECC9F3942E4B}">
                <a14:imgProps xmlns:a14="http://schemas.microsoft.com/office/drawing/2010/main">
                  <a14:imgLayer r:embed="rId12">
                    <a14:imgEffect>
                      <a14:backgroundRemoval t="76121" b="94556" l="27717" r="49353"/>
                    </a14:imgEffect>
                  </a14:imgLayer>
                </a14:imgProps>
              </a:ext>
              <a:ext uri="{28A0092B-C50C-407E-A947-70E740481C1C}">
                <a14:useLocalDpi xmlns:a14="http://schemas.microsoft.com/office/drawing/2010/main" val="0"/>
              </a:ext>
            </a:extLst>
          </a:blip>
          <a:srcRect l="25013" t="73817" r="47943" b="3140"/>
          <a:stretch/>
        </p:blipFill>
        <p:spPr>
          <a:xfrm>
            <a:off x="3417195" y="4889526"/>
            <a:ext cx="2319347" cy="1976293"/>
          </a:xfrm>
          <a:prstGeom prst="rect">
            <a:avLst/>
          </a:prstGeom>
        </p:spPr>
      </p:pic>
      <p:pic>
        <p:nvPicPr>
          <p:cNvPr id="12" name="Hình ảnh 11" descr="Ảnh có chứa món tráng miệng, đồ ăn nướng, Đồ ăn vặt, thực phẩm&#10;&#10;Mô tả được tạo tự động">
            <a:extLst>
              <a:ext uri="{FF2B5EF4-FFF2-40B4-BE49-F238E27FC236}">
                <a16:creationId xmlns:a16="http://schemas.microsoft.com/office/drawing/2014/main" id="{C5513861-8A94-8B6B-FAF0-31C8354EA46B}"/>
              </a:ext>
            </a:extLst>
          </p:cNvPr>
          <p:cNvPicPr>
            <a:picLocks noChangeAspect="1"/>
          </p:cNvPicPr>
          <p:nvPr/>
        </p:nvPicPr>
        <p:blipFill rotWithShape="1">
          <a:blip r:embed="rId14">
            <a:extLst>
              <a:ext uri="{BEBA8EAE-BF5A-486C-A8C5-ECC9F3942E4B}">
                <a14:imgProps xmlns:a14="http://schemas.microsoft.com/office/drawing/2010/main">
                  <a14:imgLayer r:embed="rId12">
                    <a14:imgEffect>
                      <a14:backgroundRemoval t="5737" b="24646" l="28646" r="50263">
                        <a14:foregroundMark x1="40242" y1="5737" x2="40242" y2="5737"/>
                      </a14:backgroundRemoval>
                    </a14:imgEffect>
                  </a14:imgLayer>
                </a14:imgProps>
              </a:ext>
              <a:ext uri="{28A0092B-C50C-407E-A947-70E740481C1C}">
                <a14:useLocalDpi xmlns:a14="http://schemas.microsoft.com/office/drawing/2010/main" val="0"/>
              </a:ext>
            </a:extLst>
          </a:blip>
          <a:srcRect l="25951" t="3943" r="47005" b="73014"/>
          <a:stretch/>
        </p:blipFill>
        <p:spPr>
          <a:xfrm>
            <a:off x="4101979" y="3809162"/>
            <a:ext cx="2319346" cy="1976292"/>
          </a:xfrm>
          <a:prstGeom prst="rect">
            <a:avLst/>
          </a:prstGeom>
        </p:spPr>
      </p:pic>
      <p:pic>
        <p:nvPicPr>
          <p:cNvPr id="16" name="Hình ảnh 15" descr="Ảnh có chứa trái cây, Thức ăn tự nhiên, Nhóm thực phẩm, sản vật&#10;&#10;Mô tả được tạo tự động">
            <a:extLst>
              <a:ext uri="{FF2B5EF4-FFF2-40B4-BE49-F238E27FC236}">
                <a16:creationId xmlns:a16="http://schemas.microsoft.com/office/drawing/2014/main" id="{E97737FA-EA1F-1351-FB52-507C315173AA}"/>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38020" b="55677" l="40764" r="60400">
                        <a14:foregroundMark x1="59818" y1="46828" x2="59818" y2="46828"/>
                        <a14:foregroundMark x1="56691" y1="41697" x2="56691" y2="41697"/>
                        <a14:foregroundMark x1="60436" y1="44970" x2="60436" y2="44970"/>
                        <a14:foregroundMark x1="52291" y1="38909" x2="59600" y2="45657"/>
                        <a14:foregroundMark x1="59600" y1="45657" x2="59600" y2="45657"/>
                        <a14:foregroundMark x1="54182" y1="38020" x2="54182" y2="38020"/>
                        <a14:foregroundMark x1="56036" y1="38909" x2="48073" y2="38061"/>
                        <a14:foregroundMark x1="48073" y1="38061" x2="47091" y2="38707"/>
                        <a14:foregroundMark x1="53127" y1="55636" x2="43127" y2="54707"/>
                        <a14:foregroundMark x1="56255" y1="48444" x2="52291" y2="55394"/>
                        <a14:foregroundMark x1="52582" y1="54909" x2="54509" y2="50828"/>
                        <a14:foregroundMark x1="54945" y1="51071" x2="54945" y2="51071"/>
                        <a14:foregroundMark x1="55564" y1="49899" x2="52145" y2="55636"/>
                        <a14:foregroundMark x1="56000" y1="49414" x2="52582" y2="55636"/>
                      </a14:backgroundRemoval>
                    </a14:imgEffect>
                  </a14:imgLayer>
                </a14:imgProps>
              </a:ext>
              <a:ext uri="{28A0092B-C50C-407E-A947-70E740481C1C}">
                <a14:useLocalDpi xmlns:a14="http://schemas.microsoft.com/office/drawing/2010/main" val="0"/>
              </a:ext>
            </a:extLst>
          </a:blip>
          <a:srcRect l="38521" t="36145" r="38731" b="42131"/>
          <a:stretch/>
        </p:blipFill>
        <p:spPr>
          <a:xfrm>
            <a:off x="1846566" y="5232208"/>
            <a:ext cx="1726692" cy="1484095"/>
          </a:xfrm>
          <a:prstGeom prst="rect">
            <a:avLst/>
          </a:prstGeom>
        </p:spPr>
      </p:pic>
      <p:pic>
        <p:nvPicPr>
          <p:cNvPr id="17" name="Hình ảnh 16" descr="Ảnh có chứa trái cây, Thức ăn tự nhiên, Nhóm thực phẩm, sản vật&#10;&#10;Mô tả được tạo tự động">
            <a:extLst>
              <a:ext uri="{FF2B5EF4-FFF2-40B4-BE49-F238E27FC236}">
                <a16:creationId xmlns:a16="http://schemas.microsoft.com/office/drawing/2014/main" id="{728F2112-DBFF-5023-5F35-DFB13BDF8046}"/>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38263" b="55677" l="18982" r="38655">
                        <a14:foregroundMark x1="37382" y1="45212" x2="37382" y2="45212"/>
                        <a14:foregroundMark x1="37745" y1="48404" x2="37745" y2="48404"/>
                        <a14:foregroundMark x1="38109" y1="45616" x2="38109" y2="45616"/>
                        <a14:foregroundMark x1="38655" y1="41939" x2="38655" y2="41939"/>
                      </a14:backgroundRemoval>
                    </a14:imgEffect>
                  </a14:imgLayer>
                </a14:imgProps>
              </a:ext>
              <a:ext uri="{28A0092B-C50C-407E-A947-70E740481C1C}">
                <a14:useLocalDpi xmlns:a14="http://schemas.microsoft.com/office/drawing/2010/main" val="0"/>
              </a:ext>
            </a:extLst>
          </a:blip>
          <a:srcRect l="16726" t="36166" r="60526" b="42110"/>
          <a:stretch/>
        </p:blipFill>
        <p:spPr>
          <a:xfrm>
            <a:off x="7499975" y="4035944"/>
            <a:ext cx="1888353" cy="1623043"/>
          </a:xfrm>
          <a:prstGeom prst="rect">
            <a:avLst/>
          </a:prstGeom>
        </p:spPr>
      </p:pic>
      <p:pic>
        <p:nvPicPr>
          <p:cNvPr id="18" name="Hình ảnh 17" descr="Ảnh có chứa trái cây, Thức ăn tự nhiên, Nhóm thực phẩm, sản vật&#10;&#10;Mô tả được tạo tự động">
            <a:extLst>
              <a:ext uri="{FF2B5EF4-FFF2-40B4-BE49-F238E27FC236}">
                <a16:creationId xmlns:a16="http://schemas.microsoft.com/office/drawing/2014/main" id="{81FB1CA1-5B1B-0472-67A9-DCD0D1733999}"/>
              </a:ext>
            </a:extLst>
          </p:cNvPr>
          <p:cNvPicPr>
            <a:picLocks noChangeAspect="1"/>
          </p:cNvPicPr>
          <p:nvPr/>
        </p:nvPicPr>
        <p:blipFill rotWithShape="1">
          <a:blip r:embed="rId19">
            <a:extLst>
              <a:ext uri="{BEBA8EAE-BF5A-486C-A8C5-ECC9F3942E4B}">
                <a14:imgProps xmlns:a14="http://schemas.microsoft.com/office/drawing/2010/main">
                  <a14:imgLayer r:embed="rId18">
                    <a14:imgEffect>
                      <a14:backgroundRemoval t="78465" b="97293" l="63273" r="81891">
                        <a14:foregroundMark x1="70727" y1="78505" x2="70727" y2="78505"/>
                        <a14:foregroundMark x1="63345" y1="86343" x2="63345" y2="86343"/>
                        <a14:foregroundMark x1="81927" y1="91636" x2="81927" y2="91636"/>
                        <a14:foregroundMark x1="76327" y1="97293" x2="76327" y2="97293"/>
                      </a14:backgroundRemoval>
                    </a14:imgEffect>
                  </a14:imgLayer>
                </a14:imgProps>
              </a:ext>
              <a:ext uri="{28A0092B-C50C-407E-A947-70E740481C1C}">
                <a14:useLocalDpi xmlns:a14="http://schemas.microsoft.com/office/drawing/2010/main" val="0"/>
              </a:ext>
            </a:extLst>
          </a:blip>
          <a:srcRect l="61374" t="77311" r="15878" b="965"/>
          <a:stretch/>
        </p:blipFill>
        <p:spPr>
          <a:xfrm>
            <a:off x="5274504" y="5093260"/>
            <a:ext cx="1888353" cy="1623043"/>
          </a:xfrm>
          <a:prstGeom prst="rect">
            <a:avLst/>
          </a:prstGeom>
        </p:spPr>
      </p:pic>
      <p:pic>
        <p:nvPicPr>
          <p:cNvPr id="22" name="Tieng-yeah-tre-con-www_tiengdong_com">
            <a:hlinkClick r:id="" action="ppaction://media"/>
            <a:extLst>
              <a:ext uri="{FF2B5EF4-FFF2-40B4-BE49-F238E27FC236}">
                <a16:creationId xmlns:a16="http://schemas.microsoft.com/office/drawing/2014/main" id="{8C2BC32D-71DA-AD85-4E29-615DE4BC0D00}"/>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664191" y="236809"/>
            <a:ext cx="609600" cy="609600"/>
          </a:xfrm>
          <a:prstGeom prst="rect">
            <a:avLst/>
          </a:prstGeom>
        </p:spPr>
      </p:pic>
    </p:spTree>
    <p:extLst>
      <p:ext uri="{BB962C8B-B14F-4D97-AF65-F5344CB8AC3E}">
        <p14:creationId xmlns:p14="http://schemas.microsoft.com/office/powerpoint/2010/main" val="14043775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Scale>
                                      <p:cBhvr>
                                        <p:cTn id="12"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
                                        </p:tgtEl>
                                        <p:attrNameLst>
                                          <p:attrName>ppt_x</p:attrName>
                                          <p:attrName>ppt_y</p:attrName>
                                        </p:attrNameLst>
                                      </p:cBhvr>
                                    </p:animMotion>
                                    <p:animEffect transition="in" filter="fade">
                                      <p:cBhvr>
                                        <p:cTn id="14" dur="1000"/>
                                        <p:tgtEl>
                                          <p:spTgt spid="3"/>
                                        </p:tgtEl>
                                      </p:cBhvr>
                                    </p:animEffect>
                                  </p:childTnLst>
                                </p:cTn>
                              </p:par>
                              <p:par>
                                <p:cTn id="15" presetID="1" presetClass="mediacall" presetSubtype="0" fill="hold" nodeType="withEffect">
                                  <p:stCondLst>
                                    <p:cond delay="0"/>
                                  </p:stCondLst>
                                  <p:childTnLst>
                                    <p:cmd type="call" cmd="playFrom(0.0)">
                                      <p:cBhvr>
                                        <p:cTn id="16" dur="4414"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2"/>
                </p:tgtEl>
              </p:cMediaNode>
            </p:audio>
          </p:childTnLst>
        </p:cTn>
      </p:par>
    </p:tnLst>
    <p:bldLst>
      <p:bldP spid="8"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13DE0-B528-A9E9-2DE9-CBD9BCEB6E58}"/>
              </a:ext>
            </a:extLst>
          </p:cNvPr>
          <p:cNvPicPr>
            <a:picLocks noChangeAspect="1"/>
          </p:cNvPicPr>
          <p:nvPr/>
        </p:nvPicPr>
        <p:blipFill rotWithShape="1">
          <a:blip r:embed="rId2">
            <a:extLst>
              <a:ext uri="{28A0092B-C50C-407E-A947-70E740481C1C}">
                <a14:useLocalDpi xmlns:a14="http://schemas.microsoft.com/office/drawing/2010/main" val="0"/>
              </a:ext>
            </a:extLst>
          </a:blip>
          <a:srcRect t="14790" r="87" b="1"/>
          <a:stretch/>
        </p:blipFill>
        <p:spPr>
          <a:xfrm>
            <a:off x="-122536" y="0"/>
            <a:ext cx="12314536" cy="6858000"/>
          </a:xfrm>
          <a:prstGeom prst="rect">
            <a:avLst/>
          </a:prstGeom>
        </p:spPr>
      </p:pic>
      <p:pic>
        <p:nvPicPr>
          <p:cNvPr id="4" name="Picture 3">
            <a:extLst>
              <a:ext uri="{FF2B5EF4-FFF2-40B4-BE49-F238E27FC236}">
                <a16:creationId xmlns:a16="http://schemas.microsoft.com/office/drawing/2014/main" id="{6ADD6F88-29B0-4887-84EC-D5C746FDD79E}"/>
              </a:ext>
            </a:extLst>
          </p:cNvPr>
          <p:cNvPicPr>
            <a:picLocks noChangeAspect="1"/>
          </p:cNvPicPr>
          <p:nvPr/>
        </p:nvPicPr>
        <p:blipFill>
          <a:blip r:embed="rId3"/>
          <a:stretch>
            <a:fillRect/>
          </a:stretch>
        </p:blipFill>
        <p:spPr>
          <a:xfrm>
            <a:off x="145092" y="560930"/>
            <a:ext cx="11498053" cy="2292295"/>
          </a:xfrm>
          <a:prstGeom prst="rect">
            <a:avLst/>
          </a:prstGeom>
        </p:spPr>
      </p:pic>
    </p:spTree>
    <p:extLst>
      <p:ext uri="{BB962C8B-B14F-4D97-AF65-F5344CB8AC3E}">
        <p14:creationId xmlns:p14="http://schemas.microsoft.com/office/powerpoint/2010/main" val="2141963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5" name="Nhóm 4">
            <a:extLst>
              <a:ext uri="{FF2B5EF4-FFF2-40B4-BE49-F238E27FC236}">
                <a16:creationId xmlns:a16="http://schemas.microsoft.com/office/drawing/2014/main" id="{87859C05-4986-AEF9-67AD-F26F6F4CDE7B}"/>
              </a:ext>
            </a:extLst>
          </p:cNvPr>
          <p:cNvGrpSpPr/>
          <p:nvPr/>
        </p:nvGrpSpPr>
        <p:grpSpPr>
          <a:xfrm>
            <a:off x="1302684" y="1934528"/>
            <a:ext cx="9202263" cy="1932697"/>
            <a:chOff x="2067628" y="-952070"/>
            <a:chExt cx="9202263" cy="2208481"/>
          </a:xfrm>
        </p:grpSpPr>
        <p:sp>
          <p:nvSpPr>
            <p:cNvPr id="6" name="Hình chữ nhật: Góc Tròn 5">
              <a:extLst>
                <a:ext uri="{FF2B5EF4-FFF2-40B4-BE49-F238E27FC236}">
                  <a16:creationId xmlns:a16="http://schemas.microsoft.com/office/drawing/2014/main" id="{423AE339-5D20-04B7-9046-777CD6E673CD}"/>
                </a:ext>
              </a:extLst>
            </p:cNvPr>
            <p:cNvSpPr/>
            <p:nvPr/>
          </p:nvSpPr>
          <p:spPr>
            <a:xfrm>
              <a:off x="2067628" y="-952070"/>
              <a:ext cx="9202263" cy="2208481"/>
            </a:xfrm>
            <a:prstGeom prst="roundRect">
              <a:avLst/>
            </a:prstGeom>
            <a:solidFill>
              <a:srgbClr val="FFFFFF">
                <a:alpha val="82000"/>
              </a:srgbClr>
            </a:solidFill>
            <a:ln w="38100">
              <a:solidFill>
                <a:srgbClr val="FFC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F22052F2-0437-7268-6FF7-2E40559000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0077"/>
            <a:stretch/>
          </p:blipFill>
          <p:spPr>
            <a:xfrm>
              <a:off x="2499306" y="-603973"/>
              <a:ext cx="797237" cy="809357"/>
            </a:xfrm>
            <a:prstGeom prst="rect">
              <a:avLst/>
            </a:prstGeom>
          </p:spPr>
        </p:pic>
      </p:grpSp>
      <p:sp>
        <p:nvSpPr>
          <p:cNvPr id="10" name="Hộp Văn bản 9">
            <a:extLst>
              <a:ext uri="{FF2B5EF4-FFF2-40B4-BE49-F238E27FC236}">
                <a16:creationId xmlns:a16="http://schemas.microsoft.com/office/drawing/2014/main" id="{EEF3EBF1-025B-9ACD-4F9A-0DF979BB8EC6}"/>
              </a:ext>
            </a:extLst>
          </p:cNvPr>
          <p:cNvSpPr txBox="1"/>
          <p:nvPr/>
        </p:nvSpPr>
        <p:spPr>
          <a:xfrm>
            <a:off x="2623536" y="2239156"/>
            <a:ext cx="7342496" cy="707886"/>
          </a:xfrm>
          <a:prstGeom prst="rect">
            <a:avLst/>
          </a:prstGeom>
          <a:noFill/>
        </p:spPr>
        <p:txBody>
          <a:bodyPr wrap="square">
            <a:spAutoFit/>
          </a:bodyPr>
          <a:lstStyle/>
          <a:p>
            <a:pPr algn="just"/>
            <a:r>
              <a:rPr lang="vi-VN" sz="4000">
                <a:latin typeface="Calibri" panose="020F0502020204030204" pitchFamily="34" charset="0"/>
                <a:cs typeface="Calibri" panose="020F0502020204030204" pitchFamily="34" charset="0"/>
              </a:rPr>
              <a:t>Luyện tập sử dụng từ đồng nghĩa. </a:t>
            </a:r>
            <a:endParaRPr lang="en-US" sz="4000">
              <a:latin typeface="Calibri" panose="020F0502020204030204" pitchFamily="34" charset="0"/>
              <a:cs typeface="Calibri" panose="020F0502020204030204" pitchFamily="34" charset="0"/>
            </a:endParaRPr>
          </a:p>
        </p:txBody>
      </p:sp>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4511569" y="3561565"/>
            <a:ext cx="2784494" cy="3403600"/>
          </a:xfrm>
          <a:prstGeom prst="rect">
            <a:avLst/>
          </a:prstGeom>
        </p:spPr>
      </p:pic>
      <p:pic>
        <p:nvPicPr>
          <p:cNvPr id="8" name="Picture 7">
            <a:extLst>
              <a:ext uri="{FF2B5EF4-FFF2-40B4-BE49-F238E27FC236}">
                <a16:creationId xmlns:a16="http://schemas.microsoft.com/office/drawing/2014/main" id="{13A07258-EBD2-44AA-8DB8-10D7AAE77F6F}"/>
              </a:ext>
            </a:extLst>
          </p:cNvPr>
          <p:cNvPicPr>
            <a:picLocks noChangeAspect="1"/>
          </p:cNvPicPr>
          <p:nvPr/>
        </p:nvPicPr>
        <p:blipFill>
          <a:blip r:embed="rId7"/>
          <a:stretch>
            <a:fillRect/>
          </a:stretch>
        </p:blipFill>
        <p:spPr>
          <a:xfrm>
            <a:off x="2623536" y="-36658"/>
            <a:ext cx="6395258" cy="2566638"/>
          </a:xfrm>
          <a:prstGeom prst="rect">
            <a:avLst/>
          </a:prstGeom>
        </p:spPr>
      </p:pic>
    </p:spTree>
    <p:extLst>
      <p:ext uri="{BB962C8B-B14F-4D97-AF65-F5344CB8AC3E}">
        <p14:creationId xmlns:p14="http://schemas.microsoft.com/office/powerpoint/2010/main" val="10647438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6" name="Hình chữ nhật: Góc Tròn 25">
            <a:extLst>
              <a:ext uri="{FF2B5EF4-FFF2-40B4-BE49-F238E27FC236}">
                <a16:creationId xmlns:a16="http://schemas.microsoft.com/office/drawing/2014/main" id="{6CCC3967-12B5-2DB8-736C-6A439D3669B2}"/>
              </a:ext>
            </a:extLst>
          </p:cNvPr>
          <p:cNvSpPr/>
          <p:nvPr/>
        </p:nvSpPr>
        <p:spPr>
          <a:xfrm>
            <a:off x="627796" y="474869"/>
            <a:ext cx="11025181" cy="1590846"/>
          </a:xfrm>
          <a:prstGeom prst="roundRect">
            <a:avLst/>
          </a:prstGeom>
          <a:solidFill>
            <a:schemeClr val="bg1"/>
          </a:solid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b="1">
                <a:solidFill>
                  <a:srgbClr val="7030A0"/>
                </a:solidFill>
              </a:rPr>
              <a:t>Từ nào dưới đây không đồng nghĩa với những từ còn lại?</a:t>
            </a:r>
            <a:endParaRPr lang="vi-VN" sz="4400" b="1">
              <a:solidFill>
                <a:srgbClr val="FF0066"/>
              </a:solidFill>
              <a:latin typeface="Calibri" panose="020F0502020204030204" pitchFamily="34" charset="0"/>
              <a:cs typeface="Calibri" panose="020F0502020204030204" pitchFamily="34" charset="0"/>
            </a:endParaRPr>
          </a:p>
        </p:txBody>
      </p:sp>
      <p:grpSp>
        <p:nvGrpSpPr>
          <p:cNvPr id="28" name="Group 18">
            <a:extLst>
              <a:ext uri="{FF2B5EF4-FFF2-40B4-BE49-F238E27FC236}">
                <a16:creationId xmlns:a16="http://schemas.microsoft.com/office/drawing/2014/main" id="{B06AA1A0-CDB4-DB8A-1ECE-BDAA2A4BA72F}"/>
              </a:ext>
            </a:extLst>
          </p:cNvPr>
          <p:cNvGrpSpPr/>
          <p:nvPr/>
        </p:nvGrpSpPr>
        <p:grpSpPr>
          <a:xfrm>
            <a:off x="349875" y="2961443"/>
            <a:ext cx="5410499" cy="1380932"/>
            <a:chOff x="266252" y="4457700"/>
            <a:chExt cx="8115748" cy="2071397"/>
          </a:xfrm>
        </p:grpSpPr>
        <p:sp>
          <p:nvSpPr>
            <p:cNvPr id="29" name="a">
              <a:extLst>
                <a:ext uri="{FF2B5EF4-FFF2-40B4-BE49-F238E27FC236}">
                  <a16:creationId xmlns:a16="http://schemas.microsoft.com/office/drawing/2014/main" id="{8D4D2E93-FE47-CD6D-B38E-B89FDA2478EF}"/>
                </a:ext>
              </a:extLst>
            </p:cNvPr>
            <p:cNvSpPr/>
            <p:nvPr/>
          </p:nvSpPr>
          <p:spPr>
            <a:xfrm>
              <a:off x="1078816" y="445770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lang="en-US" sz="4400" b="1">
                  <a:solidFill>
                    <a:srgbClr val="C00000"/>
                  </a:solidFill>
                  <a:latin typeface="Calibri" panose="020F0502020204030204"/>
                </a:rPr>
                <a:t>anh hùng</a:t>
              </a:r>
              <a:endPar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30" name="Picture 4">
              <a:extLst>
                <a:ext uri="{FF2B5EF4-FFF2-40B4-BE49-F238E27FC236}">
                  <a16:creationId xmlns:a16="http://schemas.microsoft.com/office/drawing/2014/main" id="{385C178B-3F0D-0891-C10C-66DB6D64EB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6252" y="4699902"/>
              <a:ext cx="1279612" cy="1417853"/>
            </a:xfrm>
            <a:prstGeom prst="rect">
              <a:avLst/>
            </a:prstGeom>
          </p:spPr>
        </p:pic>
      </p:grpSp>
      <p:grpSp>
        <p:nvGrpSpPr>
          <p:cNvPr id="31" name="Group 19">
            <a:extLst>
              <a:ext uri="{FF2B5EF4-FFF2-40B4-BE49-F238E27FC236}">
                <a16:creationId xmlns:a16="http://schemas.microsoft.com/office/drawing/2014/main" id="{1E01404F-046A-E674-1F12-6002EC826A8F}"/>
              </a:ext>
            </a:extLst>
          </p:cNvPr>
          <p:cNvGrpSpPr/>
          <p:nvPr/>
        </p:nvGrpSpPr>
        <p:grpSpPr>
          <a:xfrm>
            <a:off x="6289824" y="2944734"/>
            <a:ext cx="5308220" cy="1380931"/>
            <a:chOff x="9105901" y="4457700"/>
            <a:chExt cx="7962330" cy="2071397"/>
          </a:xfrm>
        </p:grpSpPr>
        <p:sp>
          <p:nvSpPr>
            <p:cNvPr id="32" name="b">
              <a:extLst>
                <a:ext uri="{FF2B5EF4-FFF2-40B4-BE49-F238E27FC236}">
                  <a16:creationId xmlns:a16="http://schemas.microsoft.com/office/drawing/2014/main" id="{E2ADC11E-E572-D513-F056-54FD59FEA9A3}"/>
                </a:ext>
              </a:extLst>
            </p:cNvPr>
            <p:cNvSpPr/>
            <p:nvPr/>
          </p:nvSpPr>
          <p:spPr>
            <a:xfrm>
              <a:off x="9765047" y="445770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009999"/>
                  </a:solidFill>
                  <a:effectLst/>
                  <a:uLnTx/>
                  <a:uFillTx/>
                  <a:latin typeface="Calibri" panose="020F0502020204030204"/>
                  <a:ea typeface="+mn-ea"/>
                  <a:cs typeface="+mn-cs"/>
                </a:rPr>
                <a:t>   </a:t>
              </a:r>
              <a:r>
                <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rPr>
                <a:t>mưu trí</a:t>
              </a:r>
              <a:endParaRPr kumimoji="0" lang="en-US" sz="4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pic>
          <p:nvPicPr>
            <p:cNvPr id="33" name="Picture 11">
              <a:extLst>
                <a:ext uri="{FF2B5EF4-FFF2-40B4-BE49-F238E27FC236}">
                  <a16:creationId xmlns:a16="http://schemas.microsoft.com/office/drawing/2014/main" id="{DDA188DA-64FF-4E4A-AB77-CFB59B0F93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05901" y="4724966"/>
              <a:ext cx="1377585" cy="1532778"/>
            </a:xfrm>
            <a:prstGeom prst="rect">
              <a:avLst/>
            </a:prstGeom>
          </p:spPr>
        </p:pic>
      </p:grpSp>
      <p:pic>
        <p:nvPicPr>
          <p:cNvPr id="34" name="Đúng">
            <a:extLst>
              <a:ext uri="{FF2B5EF4-FFF2-40B4-BE49-F238E27FC236}">
                <a16:creationId xmlns:a16="http://schemas.microsoft.com/office/drawing/2014/main" id="{3B316154-C415-7384-4A8E-BE083686C37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bright="-30000" contrast="71000"/>
                    </a14:imgEffect>
                  </a14:imgLayer>
                </a14:imgProps>
              </a:ext>
              <a:ext uri="{28A0092B-C50C-407E-A947-70E740481C1C}">
                <a14:useLocalDpi xmlns:a14="http://schemas.microsoft.com/office/drawing/2010/main" val="0"/>
              </a:ext>
            </a:extLst>
          </a:blip>
          <a:stretch>
            <a:fillRect/>
          </a:stretch>
        </p:blipFill>
        <p:spPr>
          <a:xfrm>
            <a:off x="5876258" y="3109539"/>
            <a:ext cx="1486303" cy="1189041"/>
          </a:xfrm>
          <a:prstGeom prst="rect">
            <a:avLst/>
          </a:prstGeom>
        </p:spPr>
      </p:pic>
      <p:grpSp>
        <p:nvGrpSpPr>
          <p:cNvPr id="35" name="Group 23">
            <a:extLst>
              <a:ext uri="{FF2B5EF4-FFF2-40B4-BE49-F238E27FC236}">
                <a16:creationId xmlns:a16="http://schemas.microsoft.com/office/drawing/2014/main" id="{2C199370-B617-38D2-AC19-50EB035C8B25}"/>
              </a:ext>
            </a:extLst>
          </p:cNvPr>
          <p:cNvGrpSpPr/>
          <p:nvPr/>
        </p:nvGrpSpPr>
        <p:grpSpPr>
          <a:xfrm>
            <a:off x="363313" y="4953039"/>
            <a:ext cx="5377330" cy="1380931"/>
            <a:chOff x="316005" y="7429560"/>
            <a:chExt cx="8065995" cy="2071397"/>
          </a:xfrm>
        </p:grpSpPr>
        <p:sp>
          <p:nvSpPr>
            <p:cNvPr id="36" name="c">
              <a:extLst>
                <a:ext uri="{FF2B5EF4-FFF2-40B4-BE49-F238E27FC236}">
                  <a16:creationId xmlns:a16="http://schemas.microsoft.com/office/drawing/2014/main" id="{2114F82F-D81D-7CE7-8B5F-380DCC3EFE5C}"/>
                </a:ext>
              </a:extLst>
            </p:cNvPr>
            <p:cNvSpPr/>
            <p:nvPr/>
          </p:nvSpPr>
          <p:spPr>
            <a:xfrm>
              <a:off x="1078816" y="742956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a:ln>
                    <a:noFill/>
                  </a:ln>
                  <a:solidFill>
                    <a:srgbClr val="C00000"/>
                  </a:solidFill>
                  <a:effectLst/>
                  <a:uLnTx/>
                  <a:uFillTx/>
                  <a:latin typeface="Calibri" panose="020F0502020204030204"/>
                  <a:ea typeface="+mn-ea"/>
                  <a:cs typeface="+mn-cs"/>
                </a:rPr>
                <a:t>anh dũng</a:t>
              </a:r>
              <a:endPar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37" name="Picture 12">
              <a:extLst>
                <a:ext uri="{FF2B5EF4-FFF2-40B4-BE49-F238E27FC236}">
                  <a16:creationId xmlns:a16="http://schemas.microsoft.com/office/drawing/2014/main" id="{FC9F2262-9278-24B9-3288-0C6F4033D0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16005" y="7807031"/>
              <a:ext cx="1299108" cy="1417854"/>
            </a:xfrm>
            <a:prstGeom prst="rect">
              <a:avLst/>
            </a:prstGeom>
          </p:spPr>
        </p:pic>
      </p:grpSp>
      <p:grpSp>
        <p:nvGrpSpPr>
          <p:cNvPr id="38" name="Group 22">
            <a:extLst>
              <a:ext uri="{FF2B5EF4-FFF2-40B4-BE49-F238E27FC236}">
                <a16:creationId xmlns:a16="http://schemas.microsoft.com/office/drawing/2014/main" id="{E010E787-F246-C191-65D2-54F9CD576EBA}"/>
              </a:ext>
            </a:extLst>
          </p:cNvPr>
          <p:cNvGrpSpPr/>
          <p:nvPr/>
        </p:nvGrpSpPr>
        <p:grpSpPr>
          <a:xfrm>
            <a:off x="6361297" y="4920397"/>
            <a:ext cx="5291681" cy="1380931"/>
            <a:chOff x="9130707" y="7429559"/>
            <a:chExt cx="7937522" cy="2071397"/>
          </a:xfrm>
        </p:grpSpPr>
        <p:sp>
          <p:nvSpPr>
            <p:cNvPr id="39" name="d">
              <a:extLst>
                <a:ext uri="{FF2B5EF4-FFF2-40B4-BE49-F238E27FC236}">
                  <a16:creationId xmlns:a16="http://schemas.microsoft.com/office/drawing/2014/main" id="{5641B8D2-6E7E-B313-3211-0B4E35CD05F8}"/>
                </a:ext>
              </a:extLst>
            </p:cNvPr>
            <p:cNvSpPr/>
            <p:nvPr/>
          </p:nvSpPr>
          <p:spPr>
            <a:xfrm>
              <a:off x="9765045" y="7429559"/>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lang="en-US" sz="4000" b="1">
                  <a:solidFill>
                    <a:srgbClr val="C00000"/>
                  </a:solidFill>
                  <a:latin typeface="Calibri" panose="020F0502020204030204"/>
                </a:rPr>
                <a:t>dũng cảm</a:t>
              </a:r>
              <a:endParaRPr kumimoji="0" lang="en-US" sz="40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pic>
          <p:nvPicPr>
            <p:cNvPr id="40" name="Picture 13">
              <a:extLst>
                <a:ext uri="{FF2B5EF4-FFF2-40B4-BE49-F238E27FC236}">
                  <a16:creationId xmlns:a16="http://schemas.microsoft.com/office/drawing/2014/main" id="{01026677-F793-1328-E203-B45C463278F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30707" y="7855990"/>
              <a:ext cx="1268676" cy="1394150"/>
            </a:xfrm>
            <a:prstGeom prst="rect">
              <a:avLst/>
            </a:prstGeom>
          </p:spPr>
        </p:pic>
      </p:grpSp>
    </p:spTree>
    <p:extLst>
      <p:ext uri="{BB962C8B-B14F-4D97-AF65-F5344CB8AC3E}">
        <p14:creationId xmlns:p14="http://schemas.microsoft.com/office/powerpoint/2010/main" val="2222771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0667">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70667">
                                          <p:cBhvr additive="base">
                                            <p:cTn id="7" dur="1000" fill="hold"/>
                                            <p:tgtEl>
                                              <p:spTgt spid="28"/>
                                            </p:tgtEl>
                                            <p:attrNameLst>
                                              <p:attrName>ppt_x</p:attrName>
                                            </p:attrNameLst>
                                          </p:cBhvr>
                                          <p:tavLst>
                                            <p:tav tm="0">
                                              <p:val>
                                                <p:strVal val="#ppt_x"/>
                                              </p:val>
                                            </p:tav>
                                            <p:tav tm="100000">
                                              <p:val>
                                                <p:strVal val="#ppt_x"/>
                                              </p:val>
                                            </p:tav>
                                          </p:tavLst>
                                        </p:anim>
                                        <p:anim calcmode="lin" valueType="num" p14:bounceEnd="70667">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0667">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14:bounceEnd="70667">
                                          <p:cBhvr additive="base">
                                            <p:cTn id="11" dur="1000" fill="hold"/>
                                            <p:tgtEl>
                                              <p:spTgt spid="35"/>
                                            </p:tgtEl>
                                            <p:attrNameLst>
                                              <p:attrName>ppt_x</p:attrName>
                                            </p:attrNameLst>
                                          </p:cBhvr>
                                          <p:tavLst>
                                            <p:tav tm="0">
                                              <p:val>
                                                <p:strVal val="#ppt_x"/>
                                              </p:val>
                                            </p:tav>
                                            <p:tav tm="100000">
                                              <p:val>
                                                <p:strVal val="#ppt_x"/>
                                              </p:val>
                                            </p:tav>
                                          </p:tavLst>
                                        </p:anim>
                                        <p:anim calcmode="lin" valueType="num" p14:bounceEnd="70667">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0667">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14:bounceEnd="70667">
                                          <p:cBhvr additive="base">
                                            <p:cTn id="15" dur="1000" fill="hold"/>
                                            <p:tgtEl>
                                              <p:spTgt spid="31"/>
                                            </p:tgtEl>
                                            <p:attrNameLst>
                                              <p:attrName>ppt_x</p:attrName>
                                            </p:attrNameLst>
                                          </p:cBhvr>
                                          <p:tavLst>
                                            <p:tav tm="0">
                                              <p:val>
                                                <p:strVal val="#ppt_x"/>
                                              </p:val>
                                            </p:tav>
                                            <p:tav tm="100000">
                                              <p:val>
                                                <p:strVal val="#ppt_x"/>
                                              </p:val>
                                            </p:tav>
                                          </p:tavLst>
                                        </p:anim>
                                        <p:anim calcmode="lin" valueType="num" p14:bounceEnd="70667">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0667">
                                      <p:stCondLst>
                                        <p:cond delay="1500"/>
                                      </p:stCondLst>
                                      <p:childTnLst>
                                        <p:set>
                                          <p:cBhvr>
                                            <p:cTn id="18" dur="1" fill="hold">
                                              <p:stCondLst>
                                                <p:cond delay="0"/>
                                              </p:stCondLst>
                                            </p:cTn>
                                            <p:tgtEl>
                                              <p:spTgt spid="38"/>
                                            </p:tgtEl>
                                            <p:attrNameLst>
                                              <p:attrName>style.visibility</p:attrName>
                                            </p:attrNameLst>
                                          </p:cBhvr>
                                          <p:to>
                                            <p:strVal val="visible"/>
                                          </p:to>
                                        </p:set>
                                        <p:anim calcmode="lin" valueType="num" p14:bounceEnd="70667">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70667">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8"/>
                        </p:tgtEl>
                      </p:cond>
                    </p:stCondLst>
                    <p:endSync evt="end" delay="0">
                      <p:rtn val="all"/>
                    </p:endSync>
                    <p:childTnLst>
                      <p:par>
                        <p:cTn id="22" fill="hold">
                          <p:stCondLst>
                            <p:cond delay="0"/>
                          </p:stCondLst>
                          <p:childTnLst>
                            <p:par>
                              <p:cTn id="23" fill="hold">
                                <p:stCondLst>
                                  <p:cond delay="0"/>
                                </p:stCondLst>
                                <p:childTnLst>
                                  <p:par>
                                    <p:cTn id="24" presetID="26" presetClass="emph" presetSubtype="0" fill="hold" nodeType="withEffect">
                                      <p:stCondLst>
                                        <p:cond delay="0"/>
                                      </p:stCondLst>
                                      <p:childTnLst>
                                        <p:animEffect transition="out" filter="fade">
                                          <p:cBhvr>
                                            <p:cTn id="25" dur="500" tmFilter="0, 0; .2, .5; .8, .5; 1, 0"/>
                                            <p:tgtEl>
                                              <p:spTgt spid="28"/>
                                            </p:tgtEl>
                                          </p:cBhvr>
                                        </p:animEffect>
                                        <p:animScale>
                                          <p:cBhvr>
                                            <p:cTn id="26" dur="250" autoRev="1" fill="hold"/>
                                            <p:tgtEl>
                                              <p:spTgt spid="28"/>
                                            </p:tgtEl>
                                          </p:cBhvr>
                                          <p:by x="105000" y="105000"/>
                                        </p:animScale>
                                      </p:childTnLst>
                                    </p:cTn>
                                  </p:par>
                                </p:childTnLst>
                              </p:cTn>
                            </p:par>
                          </p:childTnLst>
                        </p:cTn>
                      </p:par>
                    </p:childTnLst>
                  </p:cTn>
                  <p:nextCondLst>
                    <p:cond evt="onClick" delay="0">
                      <p:tgtEl>
                        <p:spTgt spid="28"/>
                      </p:tgtEl>
                    </p:cond>
                  </p:nextCondLst>
                </p:seq>
                <p:seq concurrent="1" nextAc="seek">
                  <p:cTn id="27" restart="whenNotActive" fill="hold" evtFilter="cancelBubble" nodeType="interactiveSeq">
                    <p:stCondLst>
                      <p:cond evt="onClick" delay="0">
                        <p:tgtEl>
                          <p:spTgt spid="35"/>
                        </p:tgtEl>
                      </p:cond>
                    </p:stCondLst>
                    <p:endSync evt="end" delay="0">
                      <p:rtn val="all"/>
                    </p:endSync>
                    <p:childTnLst>
                      <p:par>
                        <p:cTn id="28" fill="hold">
                          <p:stCondLst>
                            <p:cond delay="0"/>
                          </p:stCondLst>
                          <p:childTnLst>
                            <p:par>
                              <p:cTn id="29" fill="hold">
                                <p:stCondLst>
                                  <p:cond delay="0"/>
                                </p:stCondLst>
                                <p:childTnLst>
                                  <p:par>
                                    <p:cTn id="30" presetID="26" presetClass="emph" presetSubtype="0" fill="hold" nodeType="withEffect">
                                      <p:stCondLst>
                                        <p:cond delay="0"/>
                                      </p:stCondLst>
                                      <p:childTnLst>
                                        <p:animEffect transition="out" filter="fade">
                                          <p:cBhvr>
                                            <p:cTn id="31" dur="500" tmFilter="0, 0; .2, .5; .8, .5; 1, 0"/>
                                            <p:tgtEl>
                                              <p:spTgt spid="35"/>
                                            </p:tgtEl>
                                          </p:cBhvr>
                                        </p:animEffect>
                                        <p:animScale>
                                          <p:cBhvr>
                                            <p:cTn id="32" dur="250" autoRev="1" fill="hold"/>
                                            <p:tgtEl>
                                              <p:spTgt spid="35"/>
                                            </p:tgtEl>
                                          </p:cBhvr>
                                          <p:by x="105000" y="105000"/>
                                        </p:animScale>
                                      </p:childTnLst>
                                    </p:cTn>
                                  </p:par>
                                </p:childTnLst>
                              </p:cTn>
                            </p:par>
                          </p:childTnLst>
                        </p:cTn>
                      </p:par>
                    </p:childTnLst>
                  </p:cTn>
                  <p:nextCondLst>
                    <p:cond evt="onClick" delay="0">
                      <p:tgtEl>
                        <p:spTgt spid="35"/>
                      </p:tgtEl>
                    </p:cond>
                  </p:nextCondLst>
                </p:seq>
                <p:seq concurrent="1" nextAc="seek">
                  <p:cTn id="33" restart="whenNotActive" fill="hold" evtFilter="cancelBubble" nodeType="interactiveSeq">
                    <p:stCondLst>
                      <p:cond evt="onClick" delay="0">
                        <p:tgtEl>
                          <p:spTgt spid="38"/>
                        </p:tgtEl>
                      </p:cond>
                    </p:stCondLst>
                    <p:endSync evt="end" delay="0">
                      <p:rtn val="all"/>
                    </p:endSync>
                    <p:childTnLst>
                      <p:par>
                        <p:cTn id="34" fill="hold">
                          <p:stCondLst>
                            <p:cond delay="0"/>
                          </p:stCondLst>
                          <p:childTnLst>
                            <p:par>
                              <p:cTn id="35" fill="hold">
                                <p:stCondLst>
                                  <p:cond delay="0"/>
                                </p:stCondLst>
                                <p:childTnLst>
                                  <p:par>
                                    <p:cTn id="36" presetID="26" presetClass="emph" presetSubtype="0" fill="hold" nodeType="withEffect">
                                      <p:stCondLst>
                                        <p:cond delay="0"/>
                                      </p:stCondLst>
                                      <p:childTnLst>
                                        <p:animEffect transition="out" filter="fade">
                                          <p:cBhvr>
                                            <p:cTn id="37" dur="500" tmFilter="0, 0; .2, .5; .8, .5; 1, 0"/>
                                            <p:tgtEl>
                                              <p:spTgt spid="38"/>
                                            </p:tgtEl>
                                          </p:cBhvr>
                                        </p:animEffect>
                                        <p:animScale>
                                          <p:cBhvr>
                                            <p:cTn id="38" dur="250" autoRev="1" fill="hold"/>
                                            <p:tgtEl>
                                              <p:spTgt spid="38"/>
                                            </p:tgtEl>
                                          </p:cBhvr>
                                          <p:by x="105000" y="105000"/>
                                        </p:animScale>
                                      </p:childTnLst>
                                    </p:cTn>
                                  </p:par>
                                </p:childTnLst>
                              </p:cTn>
                            </p:par>
                          </p:childTnLst>
                        </p:cTn>
                      </p:par>
                    </p:childTnLst>
                  </p:cTn>
                  <p:nextCondLst>
                    <p:cond evt="onClick" delay="0">
                      <p:tgtEl>
                        <p:spTgt spid="38"/>
                      </p:tgtEl>
                    </p:cond>
                  </p:nextCondLst>
                </p:seq>
                <p:seq concurrent="1" nextAc="seek">
                  <p:cTn id="39" restart="whenNotActive" fill="hold" evtFilter="cancelBubble" nodeType="interactiveSeq">
                    <p:stCondLst>
                      <p:cond evt="onClick" delay="0">
                        <p:tgtEl>
                          <p:spTgt spid="31"/>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49" presetClass="entr" presetSubtype="0" decel="10000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 calcmode="lin" valueType="num">
                                          <p:cBhvr>
                                            <p:cTn id="49" dur="500" fill="hold"/>
                                            <p:tgtEl>
                                              <p:spTgt spid="34"/>
                                            </p:tgtEl>
                                            <p:attrNameLst>
                                              <p:attrName>style.rotation</p:attrName>
                                            </p:attrNameLst>
                                          </p:cBhvr>
                                          <p:tavLst>
                                            <p:tav tm="0">
                                              <p:val>
                                                <p:fltVal val="360"/>
                                              </p:val>
                                            </p:tav>
                                            <p:tav tm="100000">
                                              <p:val>
                                                <p:fltVal val="0"/>
                                              </p:val>
                                            </p:tav>
                                          </p:tavLst>
                                        </p:anim>
                                        <p:animEffect transition="in" filter="fade">
                                          <p:cBhvr>
                                            <p:cTn id="50" dur="500"/>
                                            <p:tgtEl>
                                              <p:spTgt spid="34"/>
                                            </p:tgtEl>
                                          </p:cBhvr>
                                        </p:animEffect>
                                      </p:childTnLst>
                                    </p:cTn>
                                  </p:par>
                                  <p:par>
                                    <p:cTn id="51" presetID="32" presetClass="emph" presetSubtype="0" fill="hold" nodeType="withEffect">
                                      <p:stCondLst>
                                        <p:cond delay="200"/>
                                      </p:stCondLst>
                                      <p:childTnLst>
                                        <p:animRot by="120000">
                                          <p:cBhvr>
                                            <p:cTn id="52" dur="100" fill="hold">
                                              <p:stCondLst>
                                                <p:cond delay="0"/>
                                              </p:stCondLst>
                                            </p:cTn>
                                            <p:tgtEl>
                                              <p:spTgt spid="34"/>
                                            </p:tgtEl>
                                            <p:attrNameLst>
                                              <p:attrName>r</p:attrName>
                                            </p:attrNameLst>
                                          </p:cBhvr>
                                        </p:animRot>
                                        <p:animRot by="-240000">
                                          <p:cBhvr>
                                            <p:cTn id="53" dur="200" fill="hold">
                                              <p:stCondLst>
                                                <p:cond delay="200"/>
                                              </p:stCondLst>
                                            </p:cTn>
                                            <p:tgtEl>
                                              <p:spTgt spid="34"/>
                                            </p:tgtEl>
                                            <p:attrNameLst>
                                              <p:attrName>r</p:attrName>
                                            </p:attrNameLst>
                                          </p:cBhvr>
                                        </p:animRot>
                                        <p:animRot by="240000">
                                          <p:cBhvr>
                                            <p:cTn id="54" dur="200" fill="hold">
                                              <p:stCondLst>
                                                <p:cond delay="400"/>
                                              </p:stCondLst>
                                            </p:cTn>
                                            <p:tgtEl>
                                              <p:spTgt spid="34"/>
                                            </p:tgtEl>
                                            <p:attrNameLst>
                                              <p:attrName>r</p:attrName>
                                            </p:attrNameLst>
                                          </p:cBhvr>
                                        </p:animRot>
                                        <p:animRot by="-240000">
                                          <p:cBhvr>
                                            <p:cTn id="55" dur="200" fill="hold">
                                              <p:stCondLst>
                                                <p:cond delay="600"/>
                                              </p:stCondLst>
                                            </p:cTn>
                                            <p:tgtEl>
                                              <p:spTgt spid="34"/>
                                            </p:tgtEl>
                                            <p:attrNameLst>
                                              <p:attrName>r</p:attrName>
                                            </p:attrNameLst>
                                          </p:cBhvr>
                                        </p:animRot>
                                        <p:animRot by="120000">
                                          <p:cBhvr>
                                            <p:cTn id="56" dur="200" fill="hold">
                                              <p:stCondLst>
                                                <p:cond delay="800"/>
                                              </p:stCondLst>
                                            </p:cTn>
                                            <p:tgtEl>
                                              <p:spTgt spid="34"/>
                                            </p:tgtEl>
                                            <p:attrNameLst>
                                              <p:attrName>r</p:attrName>
                                            </p:attrNameLst>
                                          </p:cBhvr>
                                        </p:animRot>
                                      </p:childTnLst>
                                    </p:cTn>
                                  </p:par>
                                  <p:par>
                                    <p:cTn id="57" presetID="31" presetClass="exit" presetSubtype="0" fill="hold" nodeType="withEffect">
                                      <p:stCondLst>
                                        <p:cond delay="200"/>
                                      </p:stCondLst>
                                      <p:childTnLst>
                                        <p:anim calcmode="lin" valueType="num">
                                          <p:cBhvr>
                                            <p:cTn id="58" dur="1000"/>
                                            <p:tgtEl>
                                              <p:spTgt spid="28"/>
                                            </p:tgtEl>
                                            <p:attrNameLst>
                                              <p:attrName>ppt_w</p:attrName>
                                            </p:attrNameLst>
                                          </p:cBhvr>
                                          <p:tavLst>
                                            <p:tav tm="0">
                                              <p:val>
                                                <p:strVal val="ppt_w"/>
                                              </p:val>
                                            </p:tav>
                                            <p:tav tm="100000">
                                              <p:val>
                                                <p:fltVal val="0"/>
                                              </p:val>
                                            </p:tav>
                                          </p:tavLst>
                                        </p:anim>
                                        <p:anim calcmode="lin" valueType="num">
                                          <p:cBhvr>
                                            <p:cTn id="59" dur="1000"/>
                                            <p:tgtEl>
                                              <p:spTgt spid="28"/>
                                            </p:tgtEl>
                                            <p:attrNameLst>
                                              <p:attrName>ppt_h</p:attrName>
                                            </p:attrNameLst>
                                          </p:cBhvr>
                                          <p:tavLst>
                                            <p:tav tm="0">
                                              <p:val>
                                                <p:strVal val="ppt_h"/>
                                              </p:val>
                                            </p:tav>
                                            <p:tav tm="100000">
                                              <p:val>
                                                <p:fltVal val="0"/>
                                              </p:val>
                                            </p:tav>
                                          </p:tavLst>
                                        </p:anim>
                                        <p:anim calcmode="lin" valueType="num">
                                          <p:cBhvr>
                                            <p:cTn id="60" dur="1000"/>
                                            <p:tgtEl>
                                              <p:spTgt spid="28"/>
                                            </p:tgtEl>
                                            <p:attrNameLst>
                                              <p:attrName>style.rotation</p:attrName>
                                            </p:attrNameLst>
                                          </p:cBhvr>
                                          <p:tavLst>
                                            <p:tav tm="0">
                                              <p:val>
                                                <p:fltVal val="0"/>
                                              </p:val>
                                            </p:tav>
                                            <p:tav tm="100000">
                                              <p:val>
                                                <p:fltVal val="90"/>
                                              </p:val>
                                            </p:tav>
                                          </p:tavLst>
                                        </p:anim>
                                        <p:animEffect transition="out" filter="fade">
                                          <p:cBhvr>
                                            <p:cTn id="61" dur="1000"/>
                                            <p:tgtEl>
                                              <p:spTgt spid="28"/>
                                            </p:tgtEl>
                                          </p:cBhvr>
                                        </p:animEffect>
                                        <p:set>
                                          <p:cBhvr>
                                            <p:cTn id="62" dur="1" fill="hold">
                                              <p:stCondLst>
                                                <p:cond delay="999"/>
                                              </p:stCondLst>
                                            </p:cTn>
                                            <p:tgtEl>
                                              <p:spTgt spid="28"/>
                                            </p:tgtEl>
                                            <p:attrNameLst>
                                              <p:attrName>style.visibility</p:attrName>
                                            </p:attrNameLst>
                                          </p:cBhvr>
                                          <p:to>
                                            <p:strVal val="hidden"/>
                                          </p:to>
                                        </p:set>
                                      </p:childTnLst>
                                    </p:cTn>
                                  </p:par>
                                  <p:par>
                                    <p:cTn id="63" presetID="31" presetClass="exit" presetSubtype="0" fill="hold" nodeType="withEffect">
                                      <p:stCondLst>
                                        <p:cond delay="200"/>
                                      </p:stCondLst>
                                      <p:childTnLst>
                                        <p:anim calcmode="lin" valueType="num">
                                          <p:cBhvr>
                                            <p:cTn id="64" dur="1000"/>
                                            <p:tgtEl>
                                              <p:spTgt spid="35"/>
                                            </p:tgtEl>
                                            <p:attrNameLst>
                                              <p:attrName>ppt_w</p:attrName>
                                            </p:attrNameLst>
                                          </p:cBhvr>
                                          <p:tavLst>
                                            <p:tav tm="0">
                                              <p:val>
                                                <p:strVal val="ppt_w"/>
                                              </p:val>
                                            </p:tav>
                                            <p:tav tm="100000">
                                              <p:val>
                                                <p:fltVal val="0"/>
                                              </p:val>
                                            </p:tav>
                                          </p:tavLst>
                                        </p:anim>
                                        <p:anim calcmode="lin" valueType="num">
                                          <p:cBhvr>
                                            <p:cTn id="65" dur="1000"/>
                                            <p:tgtEl>
                                              <p:spTgt spid="35"/>
                                            </p:tgtEl>
                                            <p:attrNameLst>
                                              <p:attrName>ppt_h</p:attrName>
                                            </p:attrNameLst>
                                          </p:cBhvr>
                                          <p:tavLst>
                                            <p:tav tm="0">
                                              <p:val>
                                                <p:strVal val="ppt_h"/>
                                              </p:val>
                                            </p:tav>
                                            <p:tav tm="100000">
                                              <p:val>
                                                <p:fltVal val="0"/>
                                              </p:val>
                                            </p:tav>
                                          </p:tavLst>
                                        </p:anim>
                                        <p:anim calcmode="lin" valueType="num">
                                          <p:cBhvr>
                                            <p:cTn id="66" dur="1000"/>
                                            <p:tgtEl>
                                              <p:spTgt spid="35"/>
                                            </p:tgtEl>
                                            <p:attrNameLst>
                                              <p:attrName>style.rotation</p:attrName>
                                            </p:attrNameLst>
                                          </p:cBhvr>
                                          <p:tavLst>
                                            <p:tav tm="0">
                                              <p:val>
                                                <p:fltVal val="0"/>
                                              </p:val>
                                            </p:tav>
                                            <p:tav tm="100000">
                                              <p:val>
                                                <p:fltVal val="90"/>
                                              </p:val>
                                            </p:tav>
                                          </p:tavLst>
                                        </p:anim>
                                        <p:animEffect transition="out" filter="fade">
                                          <p:cBhvr>
                                            <p:cTn id="67" dur="1000"/>
                                            <p:tgtEl>
                                              <p:spTgt spid="35"/>
                                            </p:tgtEl>
                                          </p:cBhvr>
                                        </p:animEffect>
                                        <p:set>
                                          <p:cBhvr>
                                            <p:cTn id="68" dur="1" fill="hold">
                                              <p:stCondLst>
                                                <p:cond delay="999"/>
                                              </p:stCondLst>
                                            </p:cTn>
                                            <p:tgtEl>
                                              <p:spTgt spid="35"/>
                                            </p:tgtEl>
                                            <p:attrNameLst>
                                              <p:attrName>style.visibility</p:attrName>
                                            </p:attrNameLst>
                                          </p:cBhvr>
                                          <p:to>
                                            <p:strVal val="hidden"/>
                                          </p:to>
                                        </p:set>
                                      </p:childTnLst>
                                    </p:cTn>
                                  </p:par>
                                  <p:par>
                                    <p:cTn id="69" presetID="31" presetClass="exit" presetSubtype="0" fill="hold" nodeType="withEffect">
                                      <p:stCondLst>
                                        <p:cond delay="200"/>
                                      </p:stCondLst>
                                      <p:childTnLst>
                                        <p:anim calcmode="lin" valueType="num">
                                          <p:cBhvr>
                                            <p:cTn id="70" dur="1000"/>
                                            <p:tgtEl>
                                              <p:spTgt spid="38"/>
                                            </p:tgtEl>
                                            <p:attrNameLst>
                                              <p:attrName>ppt_w</p:attrName>
                                            </p:attrNameLst>
                                          </p:cBhvr>
                                          <p:tavLst>
                                            <p:tav tm="0">
                                              <p:val>
                                                <p:strVal val="ppt_w"/>
                                              </p:val>
                                            </p:tav>
                                            <p:tav tm="100000">
                                              <p:val>
                                                <p:fltVal val="0"/>
                                              </p:val>
                                            </p:tav>
                                          </p:tavLst>
                                        </p:anim>
                                        <p:anim calcmode="lin" valueType="num">
                                          <p:cBhvr>
                                            <p:cTn id="71" dur="1000"/>
                                            <p:tgtEl>
                                              <p:spTgt spid="38"/>
                                            </p:tgtEl>
                                            <p:attrNameLst>
                                              <p:attrName>ppt_h</p:attrName>
                                            </p:attrNameLst>
                                          </p:cBhvr>
                                          <p:tavLst>
                                            <p:tav tm="0">
                                              <p:val>
                                                <p:strVal val="ppt_h"/>
                                              </p:val>
                                            </p:tav>
                                            <p:tav tm="100000">
                                              <p:val>
                                                <p:fltVal val="0"/>
                                              </p:val>
                                            </p:tav>
                                          </p:tavLst>
                                        </p:anim>
                                        <p:anim calcmode="lin" valueType="num">
                                          <p:cBhvr>
                                            <p:cTn id="72" dur="1000"/>
                                            <p:tgtEl>
                                              <p:spTgt spid="38"/>
                                            </p:tgtEl>
                                            <p:attrNameLst>
                                              <p:attrName>style.rotation</p:attrName>
                                            </p:attrNameLst>
                                          </p:cBhvr>
                                          <p:tavLst>
                                            <p:tav tm="0">
                                              <p:val>
                                                <p:fltVal val="0"/>
                                              </p:val>
                                            </p:tav>
                                            <p:tav tm="100000">
                                              <p:val>
                                                <p:fltVal val="90"/>
                                              </p:val>
                                            </p:tav>
                                          </p:tavLst>
                                        </p:anim>
                                        <p:animEffect transition="out" filter="fade">
                                          <p:cBhvr>
                                            <p:cTn id="73" dur="1000"/>
                                            <p:tgtEl>
                                              <p:spTgt spid="38"/>
                                            </p:tgtEl>
                                          </p:cBhvr>
                                        </p:animEffect>
                                        <p:set>
                                          <p:cBhvr>
                                            <p:cTn id="74" dur="1" fill="hold">
                                              <p:stCondLst>
                                                <p:cond delay="9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8"/>
                        </p:tgtEl>
                      </p:cond>
                    </p:stCondLst>
                    <p:endSync evt="end" delay="0">
                      <p:rtn val="all"/>
                    </p:endSync>
                    <p:childTnLst>
                      <p:par>
                        <p:cTn id="22" fill="hold">
                          <p:stCondLst>
                            <p:cond delay="0"/>
                          </p:stCondLst>
                          <p:childTnLst>
                            <p:par>
                              <p:cTn id="23" fill="hold">
                                <p:stCondLst>
                                  <p:cond delay="0"/>
                                </p:stCondLst>
                                <p:childTnLst>
                                  <p:par>
                                    <p:cTn id="24" presetID="26" presetClass="emph" presetSubtype="0" fill="hold" nodeType="withEffect">
                                      <p:stCondLst>
                                        <p:cond delay="0"/>
                                      </p:stCondLst>
                                      <p:childTnLst>
                                        <p:animEffect transition="out" filter="fade">
                                          <p:cBhvr>
                                            <p:cTn id="25" dur="500" tmFilter="0, 0; .2, .5; .8, .5; 1, 0"/>
                                            <p:tgtEl>
                                              <p:spTgt spid="28"/>
                                            </p:tgtEl>
                                          </p:cBhvr>
                                        </p:animEffect>
                                        <p:animScale>
                                          <p:cBhvr>
                                            <p:cTn id="26" dur="250" autoRev="1" fill="hold"/>
                                            <p:tgtEl>
                                              <p:spTgt spid="28"/>
                                            </p:tgtEl>
                                          </p:cBhvr>
                                          <p:by x="105000" y="105000"/>
                                        </p:animScale>
                                      </p:childTnLst>
                                    </p:cTn>
                                  </p:par>
                                </p:childTnLst>
                              </p:cTn>
                            </p:par>
                          </p:childTnLst>
                        </p:cTn>
                      </p:par>
                    </p:childTnLst>
                  </p:cTn>
                  <p:nextCondLst>
                    <p:cond evt="onClick" delay="0">
                      <p:tgtEl>
                        <p:spTgt spid="28"/>
                      </p:tgtEl>
                    </p:cond>
                  </p:nextCondLst>
                </p:seq>
                <p:seq concurrent="1" nextAc="seek">
                  <p:cTn id="27" restart="whenNotActive" fill="hold" evtFilter="cancelBubble" nodeType="interactiveSeq">
                    <p:stCondLst>
                      <p:cond evt="onClick" delay="0">
                        <p:tgtEl>
                          <p:spTgt spid="35"/>
                        </p:tgtEl>
                      </p:cond>
                    </p:stCondLst>
                    <p:endSync evt="end" delay="0">
                      <p:rtn val="all"/>
                    </p:endSync>
                    <p:childTnLst>
                      <p:par>
                        <p:cTn id="28" fill="hold">
                          <p:stCondLst>
                            <p:cond delay="0"/>
                          </p:stCondLst>
                          <p:childTnLst>
                            <p:par>
                              <p:cTn id="29" fill="hold">
                                <p:stCondLst>
                                  <p:cond delay="0"/>
                                </p:stCondLst>
                                <p:childTnLst>
                                  <p:par>
                                    <p:cTn id="30" presetID="26" presetClass="emph" presetSubtype="0" fill="hold" nodeType="withEffect">
                                      <p:stCondLst>
                                        <p:cond delay="0"/>
                                      </p:stCondLst>
                                      <p:childTnLst>
                                        <p:animEffect transition="out" filter="fade">
                                          <p:cBhvr>
                                            <p:cTn id="31" dur="500" tmFilter="0, 0; .2, .5; .8, .5; 1, 0"/>
                                            <p:tgtEl>
                                              <p:spTgt spid="35"/>
                                            </p:tgtEl>
                                          </p:cBhvr>
                                        </p:animEffect>
                                        <p:animScale>
                                          <p:cBhvr>
                                            <p:cTn id="32" dur="250" autoRev="1" fill="hold"/>
                                            <p:tgtEl>
                                              <p:spTgt spid="35"/>
                                            </p:tgtEl>
                                          </p:cBhvr>
                                          <p:by x="105000" y="105000"/>
                                        </p:animScale>
                                      </p:childTnLst>
                                    </p:cTn>
                                  </p:par>
                                </p:childTnLst>
                              </p:cTn>
                            </p:par>
                          </p:childTnLst>
                        </p:cTn>
                      </p:par>
                    </p:childTnLst>
                  </p:cTn>
                  <p:nextCondLst>
                    <p:cond evt="onClick" delay="0">
                      <p:tgtEl>
                        <p:spTgt spid="35"/>
                      </p:tgtEl>
                    </p:cond>
                  </p:nextCondLst>
                </p:seq>
                <p:seq concurrent="1" nextAc="seek">
                  <p:cTn id="33" restart="whenNotActive" fill="hold" evtFilter="cancelBubble" nodeType="interactiveSeq">
                    <p:stCondLst>
                      <p:cond evt="onClick" delay="0">
                        <p:tgtEl>
                          <p:spTgt spid="38"/>
                        </p:tgtEl>
                      </p:cond>
                    </p:stCondLst>
                    <p:endSync evt="end" delay="0">
                      <p:rtn val="all"/>
                    </p:endSync>
                    <p:childTnLst>
                      <p:par>
                        <p:cTn id="34" fill="hold">
                          <p:stCondLst>
                            <p:cond delay="0"/>
                          </p:stCondLst>
                          <p:childTnLst>
                            <p:par>
                              <p:cTn id="35" fill="hold">
                                <p:stCondLst>
                                  <p:cond delay="0"/>
                                </p:stCondLst>
                                <p:childTnLst>
                                  <p:par>
                                    <p:cTn id="36" presetID="26" presetClass="emph" presetSubtype="0" fill="hold" nodeType="withEffect">
                                      <p:stCondLst>
                                        <p:cond delay="0"/>
                                      </p:stCondLst>
                                      <p:childTnLst>
                                        <p:animEffect transition="out" filter="fade">
                                          <p:cBhvr>
                                            <p:cTn id="37" dur="500" tmFilter="0, 0; .2, .5; .8, .5; 1, 0"/>
                                            <p:tgtEl>
                                              <p:spTgt spid="38"/>
                                            </p:tgtEl>
                                          </p:cBhvr>
                                        </p:animEffect>
                                        <p:animScale>
                                          <p:cBhvr>
                                            <p:cTn id="38" dur="250" autoRev="1" fill="hold"/>
                                            <p:tgtEl>
                                              <p:spTgt spid="38"/>
                                            </p:tgtEl>
                                          </p:cBhvr>
                                          <p:by x="105000" y="105000"/>
                                        </p:animScale>
                                      </p:childTnLst>
                                    </p:cTn>
                                  </p:par>
                                </p:childTnLst>
                              </p:cTn>
                            </p:par>
                          </p:childTnLst>
                        </p:cTn>
                      </p:par>
                    </p:childTnLst>
                  </p:cTn>
                  <p:nextCondLst>
                    <p:cond evt="onClick" delay="0">
                      <p:tgtEl>
                        <p:spTgt spid="38"/>
                      </p:tgtEl>
                    </p:cond>
                  </p:nextCondLst>
                </p:seq>
                <p:seq concurrent="1" nextAc="seek">
                  <p:cTn id="39" restart="whenNotActive" fill="hold" evtFilter="cancelBubble" nodeType="interactiveSeq">
                    <p:stCondLst>
                      <p:cond evt="onClick" delay="0">
                        <p:tgtEl>
                          <p:spTgt spid="31"/>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49" presetClass="entr" presetSubtype="0" decel="10000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 calcmode="lin" valueType="num">
                                          <p:cBhvr>
                                            <p:cTn id="49" dur="500" fill="hold"/>
                                            <p:tgtEl>
                                              <p:spTgt spid="34"/>
                                            </p:tgtEl>
                                            <p:attrNameLst>
                                              <p:attrName>style.rotation</p:attrName>
                                            </p:attrNameLst>
                                          </p:cBhvr>
                                          <p:tavLst>
                                            <p:tav tm="0">
                                              <p:val>
                                                <p:fltVal val="360"/>
                                              </p:val>
                                            </p:tav>
                                            <p:tav tm="100000">
                                              <p:val>
                                                <p:fltVal val="0"/>
                                              </p:val>
                                            </p:tav>
                                          </p:tavLst>
                                        </p:anim>
                                        <p:animEffect transition="in" filter="fade">
                                          <p:cBhvr>
                                            <p:cTn id="50" dur="500"/>
                                            <p:tgtEl>
                                              <p:spTgt spid="34"/>
                                            </p:tgtEl>
                                          </p:cBhvr>
                                        </p:animEffect>
                                      </p:childTnLst>
                                    </p:cTn>
                                  </p:par>
                                  <p:par>
                                    <p:cTn id="51" presetID="32" presetClass="emph" presetSubtype="0" fill="hold" nodeType="withEffect">
                                      <p:stCondLst>
                                        <p:cond delay="200"/>
                                      </p:stCondLst>
                                      <p:childTnLst>
                                        <p:animRot by="120000">
                                          <p:cBhvr>
                                            <p:cTn id="52" dur="100" fill="hold">
                                              <p:stCondLst>
                                                <p:cond delay="0"/>
                                              </p:stCondLst>
                                            </p:cTn>
                                            <p:tgtEl>
                                              <p:spTgt spid="34"/>
                                            </p:tgtEl>
                                            <p:attrNameLst>
                                              <p:attrName>r</p:attrName>
                                            </p:attrNameLst>
                                          </p:cBhvr>
                                        </p:animRot>
                                        <p:animRot by="-240000">
                                          <p:cBhvr>
                                            <p:cTn id="53" dur="200" fill="hold">
                                              <p:stCondLst>
                                                <p:cond delay="200"/>
                                              </p:stCondLst>
                                            </p:cTn>
                                            <p:tgtEl>
                                              <p:spTgt spid="34"/>
                                            </p:tgtEl>
                                            <p:attrNameLst>
                                              <p:attrName>r</p:attrName>
                                            </p:attrNameLst>
                                          </p:cBhvr>
                                        </p:animRot>
                                        <p:animRot by="240000">
                                          <p:cBhvr>
                                            <p:cTn id="54" dur="200" fill="hold">
                                              <p:stCondLst>
                                                <p:cond delay="400"/>
                                              </p:stCondLst>
                                            </p:cTn>
                                            <p:tgtEl>
                                              <p:spTgt spid="34"/>
                                            </p:tgtEl>
                                            <p:attrNameLst>
                                              <p:attrName>r</p:attrName>
                                            </p:attrNameLst>
                                          </p:cBhvr>
                                        </p:animRot>
                                        <p:animRot by="-240000">
                                          <p:cBhvr>
                                            <p:cTn id="55" dur="200" fill="hold">
                                              <p:stCondLst>
                                                <p:cond delay="600"/>
                                              </p:stCondLst>
                                            </p:cTn>
                                            <p:tgtEl>
                                              <p:spTgt spid="34"/>
                                            </p:tgtEl>
                                            <p:attrNameLst>
                                              <p:attrName>r</p:attrName>
                                            </p:attrNameLst>
                                          </p:cBhvr>
                                        </p:animRot>
                                        <p:animRot by="120000">
                                          <p:cBhvr>
                                            <p:cTn id="56" dur="200" fill="hold">
                                              <p:stCondLst>
                                                <p:cond delay="800"/>
                                              </p:stCondLst>
                                            </p:cTn>
                                            <p:tgtEl>
                                              <p:spTgt spid="34"/>
                                            </p:tgtEl>
                                            <p:attrNameLst>
                                              <p:attrName>r</p:attrName>
                                            </p:attrNameLst>
                                          </p:cBhvr>
                                        </p:animRot>
                                      </p:childTnLst>
                                    </p:cTn>
                                  </p:par>
                                  <p:par>
                                    <p:cTn id="57" presetID="31" presetClass="exit" presetSubtype="0" fill="hold" nodeType="withEffect">
                                      <p:stCondLst>
                                        <p:cond delay="200"/>
                                      </p:stCondLst>
                                      <p:childTnLst>
                                        <p:anim calcmode="lin" valueType="num">
                                          <p:cBhvr>
                                            <p:cTn id="58" dur="1000"/>
                                            <p:tgtEl>
                                              <p:spTgt spid="28"/>
                                            </p:tgtEl>
                                            <p:attrNameLst>
                                              <p:attrName>ppt_w</p:attrName>
                                            </p:attrNameLst>
                                          </p:cBhvr>
                                          <p:tavLst>
                                            <p:tav tm="0">
                                              <p:val>
                                                <p:strVal val="ppt_w"/>
                                              </p:val>
                                            </p:tav>
                                            <p:tav tm="100000">
                                              <p:val>
                                                <p:fltVal val="0"/>
                                              </p:val>
                                            </p:tav>
                                          </p:tavLst>
                                        </p:anim>
                                        <p:anim calcmode="lin" valueType="num">
                                          <p:cBhvr>
                                            <p:cTn id="59" dur="1000"/>
                                            <p:tgtEl>
                                              <p:spTgt spid="28"/>
                                            </p:tgtEl>
                                            <p:attrNameLst>
                                              <p:attrName>ppt_h</p:attrName>
                                            </p:attrNameLst>
                                          </p:cBhvr>
                                          <p:tavLst>
                                            <p:tav tm="0">
                                              <p:val>
                                                <p:strVal val="ppt_h"/>
                                              </p:val>
                                            </p:tav>
                                            <p:tav tm="100000">
                                              <p:val>
                                                <p:fltVal val="0"/>
                                              </p:val>
                                            </p:tav>
                                          </p:tavLst>
                                        </p:anim>
                                        <p:anim calcmode="lin" valueType="num">
                                          <p:cBhvr>
                                            <p:cTn id="60" dur="1000"/>
                                            <p:tgtEl>
                                              <p:spTgt spid="28"/>
                                            </p:tgtEl>
                                            <p:attrNameLst>
                                              <p:attrName>style.rotation</p:attrName>
                                            </p:attrNameLst>
                                          </p:cBhvr>
                                          <p:tavLst>
                                            <p:tav tm="0">
                                              <p:val>
                                                <p:fltVal val="0"/>
                                              </p:val>
                                            </p:tav>
                                            <p:tav tm="100000">
                                              <p:val>
                                                <p:fltVal val="90"/>
                                              </p:val>
                                            </p:tav>
                                          </p:tavLst>
                                        </p:anim>
                                        <p:animEffect transition="out" filter="fade">
                                          <p:cBhvr>
                                            <p:cTn id="61" dur="1000"/>
                                            <p:tgtEl>
                                              <p:spTgt spid="28"/>
                                            </p:tgtEl>
                                          </p:cBhvr>
                                        </p:animEffect>
                                        <p:set>
                                          <p:cBhvr>
                                            <p:cTn id="62" dur="1" fill="hold">
                                              <p:stCondLst>
                                                <p:cond delay="999"/>
                                              </p:stCondLst>
                                            </p:cTn>
                                            <p:tgtEl>
                                              <p:spTgt spid="28"/>
                                            </p:tgtEl>
                                            <p:attrNameLst>
                                              <p:attrName>style.visibility</p:attrName>
                                            </p:attrNameLst>
                                          </p:cBhvr>
                                          <p:to>
                                            <p:strVal val="hidden"/>
                                          </p:to>
                                        </p:set>
                                      </p:childTnLst>
                                    </p:cTn>
                                  </p:par>
                                  <p:par>
                                    <p:cTn id="63" presetID="31" presetClass="exit" presetSubtype="0" fill="hold" nodeType="withEffect">
                                      <p:stCondLst>
                                        <p:cond delay="200"/>
                                      </p:stCondLst>
                                      <p:childTnLst>
                                        <p:anim calcmode="lin" valueType="num">
                                          <p:cBhvr>
                                            <p:cTn id="64" dur="1000"/>
                                            <p:tgtEl>
                                              <p:spTgt spid="35"/>
                                            </p:tgtEl>
                                            <p:attrNameLst>
                                              <p:attrName>ppt_w</p:attrName>
                                            </p:attrNameLst>
                                          </p:cBhvr>
                                          <p:tavLst>
                                            <p:tav tm="0">
                                              <p:val>
                                                <p:strVal val="ppt_w"/>
                                              </p:val>
                                            </p:tav>
                                            <p:tav tm="100000">
                                              <p:val>
                                                <p:fltVal val="0"/>
                                              </p:val>
                                            </p:tav>
                                          </p:tavLst>
                                        </p:anim>
                                        <p:anim calcmode="lin" valueType="num">
                                          <p:cBhvr>
                                            <p:cTn id="65" dur="1000"/>
                                            <p:tgtEl>
                                              <p:spTgt spid="35"/>
                                            </p:tgtEl>
                                            <p:attrNameLst>
                                              <p:attrName>ppt_h</p:attrName>
                                            </p:attrNameLst>
                                          </p:cBhvr>
                                          <p:tavLst>
                                            <p:tav tm="0">
                                              <p:val>
                                                <p:strVal val="ppt_h"/>
                                              </p:val>
                                            </p:tav>
                                            <p:tav tm="100000">
                                              <p:val>
                                                <p:fltVal val="0"/>
                                              </p:val>
                                            </p:tav>
                                          </p:tavLst>
                                        </p:anim>
                                        <p:anim calcmode="lin" valueType="num">
                                          <p:cBhvr>
                                            <p:cTn id="66" dur="1000"/>
                                            <p:tgtEl>
                                              <p:spTgt spid="35"/>
                                            </p:tgtEl>
                                            <p:attrNameLst>
                                              <p:attrName>style.rotation</p:attrName>
                                            </p:attrNameLst>
                                          </p:cBhvr>
                                          <p:tavLst>
                                            <p:tav tm="0">
                                              <p:val>
                                                <p:fltVal val="0"/>
                                              </p:val>
                                            </p:tav>
                                            <p:tav tm="100000">
                                              <p:val>
                                                <p:fltVal val="90"/>
                                              </p:val>
                                            </p:tav>
                                          </p:tavLst>
                                        </p:anim>
                                        <p:animEffect transition="out" filter="fade">
                                          <p:cBhvr>
                                            <p:cTn id="67" dur="1000"/>
                                            <p:tgtEl>
                                              <p:spTgt spid="35"/>
                                            </p:tgtEl>
                                          </p:cBhvr>
                                        </p:animEffect>
                                        <p:set>
                                          <p:cBhvr>
                                            <p:cTn id="68" dur="1" fill="hold">
                                              <p:stCondLst>
                                                <p:cond delay="999"/>
                                              </p:stCondLst>
                                            </p:cTn>
                                            <p:tgtEl>
                                              <p:spTgt spid="35"/>
                                            </p:tgtEl>
                                            <p:attrNameLst>
                                              <p:attrName>style.visibility</p:attrName>
                                            </p:attrNameLst>
                                          </p:cBhvr>
                                          <p:to>
                                            <p:strVal val="hidden"/>
                                          </p:to>
                                        </p:set>
                                      </p:childTnLst>
                                    </p:cTn>
                                  </p:par>
                                  <p:par>
                                    <p:cTn id="69" presetID="31" presetClass="exit" presetSubtype="0" fill="hold" nodeType="withEffect">
                                      <p:stCondLst>
                                        <p:cond delay="200"/>
                                      </p:stCondLst>
                                      <p:childTnLst>
                                        <p:anim calcmode="lin" valueType="num">
                                          <p:cBhvr>
                                            <p:cTn id="70" dur="1000"/>
                                            <p:tgtEl>
                                              <p:spTgt spid="38"/>
                                            </p:tgtEl>
                                            <p:attrNameLst>
                                              <p:attrName>ppt_w</p:attrName>
                                            </p:attrNameLst>
                                          </p:cBhvr>
                                          <p:tavLst>
                                            <p:tav tm="0">
                                              <p:val>
                                                <p:strVal val="ppt_w"/>
                                              </p:val>
                                            </p:tav>
                                            <p:tav tm="100000">
                                              <p:val>
                                                <p:fltVal val="0"/>
                                              </p:val>
                                            </p:tav>
                                          </p:tavLst>
                                        </p:anim>
                                        <p:anim calcmode="lin" valueType="num">
                                          <p:cBhvr>
                                            <p:cTn id="71" dur="1000"/>
                                            <p:tgtEl>
                                              <p:spTgt spid="38"/>
                                            </p:tgtEl>
                                            <p:attrNameLst>
                                              <p:attrName>ppt_h</p:attrName>
                                            </p:attrNameLst>
                                          </p:cBhvr>
                                          <p:tavLst>
                                            <p:tav tm="0">
                                              <p:val>
                                                <p:strVal val="ppt_h"/>
                                              </p:val>
                                            </p:tav>
                                            <p:tav tm="100000">
                                              <p:val>
                                                <p:fltVal val="0"/>
                                              </p:val>
                                            </p:tav>
                                          </p:tavLst>
                                        </p:anim>
                                        <p:anim calcmode="lin" valueType="num">
                                          <p:cBhvr>
                                            <p:cTn id="72" dur="1000"/>
                                            <p:tgtEl>
                                              <p:spTgt spid="38"/>
                                            </p:tgtEl>
                                            <p:attrNameLst>
                                              <p:attrName>style.rotation</p:attrName>
                                            </p:attrNameLst>
                                          </p:cBhvr>
                                          <p:tavLst>
                                            <p:tav tm="0">
                                              <p:val>
                                                <p:fltVal val="0"/>
                                              </p:val>
                                            </p:tav>
                                            <p:tav tm="100000">
                                              <p:val>
                                                <p:fltVal val="90"/>
                                              </p:val>
                                            </p:tav>
                                          </p:tavLst>
                                        </p:anim>
                                        <p:animEffect transition="out" filter="fade">
                                          <p:cBhvr>
                                            <p:cTn id="73" dur="1000"/>
                                            <p:tgtEl>
                                              <p:spTgt spid="38"/>
                                            </p:tgtEl>
                                          </p:cBhvr>
                                        </p:animEffect>
                                        <p:set>
                                          <p:cBhvr>
                                            <p:cTn id="74" dur="1" fill="hold">
                                              <p:stCondLst>
                                                <p:cond delay="9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6" name="Hình chữ nhật: Góc Tròn 25">
            <a:extLst>
              <a:ext uri="{FF2B5EF4-FFF2-40B4-BE49-F238E27FC236}">
                <a16:creationId xmlns:a16="http://schemas.microsoft.com/office/drawing/2014/main" id="{6CCC3967-12B5-2DB8-736C-6A439D3669B2}"/>
              </a:ext>
            </a:extLst>
          </p:cNvPr>
          <p:cNvSpPr/>
          <p:nvPr/>
        </p:nvSpPr>
        <p:spPr>
          <a:xfrm>
            <a:off x="627796" y="474869"/>
            <a:ext cx="11025181" cy="1590846"/>
          </a:xfrm>
          <a:prstGeom prst="roundRect">
            <a:avLst/>
          </a:prstGeom>
          <a:solidFill>
            <a:schemeClr val="bg1"/>
          </a:solidFill>
          <a:ln>
            <a:solidFill>
              <a:srgbClr val="00B0F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b="1">
                <a:solidFill>
                  <a:srgbClr val="7030A0"/>
                </a:solidFill>
              </a:rPr>
              <a:t>Những cặp từ nào dưới đây cùng nghĩa với nhau?</a:t>
            </a:r>
            <a:endParaRPr lang="vi-VN" sz="4400" b="1">
              <a:solidFill>
                <a:srgbClr val="FF0066"/>
              </a:solidFill>
              <a:latin typeface="Calibri" panose="020F0502020204030204" pitchFamily="34" charset="0"/>
              <a:cs typeface="Calibri" panose="020F0502020204030204" pitchFamily="34" charset="0"/>
            </a:endParaRPr>
          </a:p>
        </p:txBody>
      </p:sp>
      <p:grpSp>
        <p:nvGrpSpPr>
          <p:cNvPr id="28" name="Group 18">
            <a:extLst>
              <a:ext uri="{FF2B5EF4-FFF2-40B4-BE49-F238E27FC236}">
                <a16:creationId xmlns:a16="http://schemas.microsoft.com/office/drawing/2014/main" id="{B06AA1A0-CDB4-DB8A-1ECE-BDAA2A4BA72F}"/>
              </a:ext>
            </a:extLst>
          </p:cNvPr>
          <p:cNvGrpSpPr/>
          <p:nvPr/>
        </p:nvGrpSpPr>
        <p:grpSpPr>
          <a:xfrm>
            <a:off x="349875" y="2961443"/>
            <a:ext cx="5410499" cy="1380932"/>
            <a:chOff x="266252" y="4457700"/>
            <a:chExt cx="8115748" cy="2071397"/>
          </a:xfrm>
        </p:grpSpPr>
        <p:sp>
          <p:nvSpPr>
            <p:cNvPr id="29" name="a">
              <a:extLst>
                <a:ext uri="{FF2B5EF4-FFF2-40B4-BE49-F238E27FC236}">
                  <a16:creationId xmlns:a16="http://schemas.microsoft.com/office/drawing/2014/main" id="{8D4D2E93-FE47-CD6D-B38E-B89FDA2478EF}"/>
                </a:ext>
              </a:extLst>
            </p:cNvPr>
            <p:cNvSpPr/>
            <p:nvPr/>
          </p:nvSpPr>
          <p:spPr>
            <a:xfrm>
              <a:off x="1078816" y="445770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lang="vi-VN" sz="4400" b="1">
                  <a:solidFill>
                    <a:srgbClr val="C00000"/>
                  </a:solidFill>
                  <a:latin typeface="Calibri" panose="020F0502020204030204"/>
                </a:rPr>
                <a:t> Leo - chạy</a:t>
              </a:r>
              <a:endPar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30" name="Picture 4">
              <a:extLst>
                <a:ext uri="{FF2B5EF4-FFF2-40B4-BE49-F238E27FC236}">
                  <a16:creationId xmlns:a16="http://schemas.microsoft.com/office/drawing/2014/main" id="{385C178B-3F0D-0891-C10C-66DB6D64EB4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6252" y="4699902"/>
              <a:ext cx="1279612" cy="1417853"/>
            </a:xfrm>
            <a:prstGeom prst="rect">
              <a:avLst/>
            </a:prstGeom>
          </p:spPr>
        </p:pic>
      </p:grpSp>
      <p:grpSp>
        <p:nvGrpSpPr>
          <p:cNvPr id="31" name="Group 19">
            <a:extLst>
              <a:ext uri="{FF2B5EF4-FFF2-40B4-BE49-F238E27FC236}">
                <a16:creationId xmlns:a16="http://schemas.microsoft.com/office/drawing/2014/main" id="{1E01404F-046A-E674-1F12-6002EC826A8F}"/>
              </a:ext>
            </a:extLst>
          </p:cNvPr>
          <p:cNvGrpSpPr/>
          <p:nvPr/>
        </p:nvGrpSpPr>
        <p:grpSpPr>
          <a:xfrm>
            <a:off x="6289824" y="2944734"/>
            <a:ext cx="5308220" cy="1380931"/>
            <a:chOff x="9105901" y="4457700"/>
            <a:chExt cx="7962330" cy="2071397"/>
          </a:xfrm>
        </p:grpSpPr>
        <p:sp>
          <p:nvSpPr>
            <p:cNvPr id="32" name="b">
              <a:extLst>
                <a:ext uri="{FF2B5EF4-FFF2-40B4-BE49-F238E27FC236}">
                  <a16:creationId xmlns:a16="http://schemas.microsoft.com/office/drawing/2014/main" id="{E2ADC11E-E572-D513-F056-54FD59FEA9A3}"/>
                </a:ext>
              </a:extLst>
            </p:cNvPr>
            <p:cNvSpPr/>
            <p:nvPr/>
          </p:nvSpPr>
          <p:spPr>
            <a:xfrm>
              <a:off x="9765047" y="445770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rPr>
                <a:t>Luyện tập- rèn luyện</a:t>
              </a:r>
              <a:endParaRPr kumimoji="0" lang="en-US" sz="44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pic>
          <p:nvPicPr>
            <p:cNvPr id="33" name="Picture 11">
              <a:extLst>
                <a:ext uri="{FF2B5EF4-FFF2-40B4-BE49-F238E27FC236}">
                  <a16:creationId xmlns:a16="http://schemas.microsoft.com/office/drawing/2014/main" id="{DDA188DA-64FF-4E4A-AB77-CFB59B0F93B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105901" y="4724966"/>
              <a:ext cx="1377585" cy="1532778"/>
            </a:xfrm>
            <a:prstGeom prst="rect">
              <a:avLst/>
            </a:prstGeom>
          </p:spPr>
        </p:pic>
      </p:grpSp>
      <p:pic>
        <p:nvPicPr>
          <p:cNvPr id="34" name="Đúng">
            <a:extLst>
              <a:ext uri="{FF2B5EF4-FFF2-40B4-BE49-F238E27FC236}">
                <a16:creationId xmlns:a16="http://schemas.microsoft.com/office/drawing/2014/main" id="{3B316154-C415-7384-4A8E-BE083686C37F}"/>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brightnessContrast bright="-30000" contrast="71000"/>
                    </a14:imgEffect>
                  </a14:imgLayer>
                </a14:imgProps>
              </a:ext>
              <a:ext uri="{28A0092B-C50C-407E-A947-70E740481C1C}">
                <a14:useLocalDpi xmlns:a14="http://schemas.microsoft.com/office/drawing/2010/main" val="0"/>
              </a:ext>
            </a:extLst>
          </a:blip>
          <a:stretch>
            <a:fillRect/>
          </a:stretch>
        </p:blipFill>
        <p:spPr>
          <a:xfrm>
            <a:off x="5876258" y="3109539"/>
            <a:ext cx="1486303" cy="1189041"/>
          </a:xfrm>
          <a:prstGeom prst="rect">
            <a:avLst/>
          </a:prstGeom>
        </p:spPr>
      </p:pic>
      <p:grpSp>
        <p:nvGrpSpPr>
          <p:cNvPr id="35" name="Group 23">
            <a:extLst>
              <a:ext uri="{FF2B5EF4-FFF2-40B4-BE49-F238E27FC236}">
                <a16:creationId xmlns:a16="http://schemas.microsoft.com/office/drawing/2014/main" id="{2C199370-B617-38D2-AC19-50EB035C8B25}"/>
              </a:ext>
            </a:extLst>
          </p:cNvPr>
          <p:cNvGrpSpPr/>
          <p:nvPr/>
        </p:nvGrpSpPr>
        <p:grpSpPr>
          <a:xfrm>
            <a:off x="363313" y="4953039"/>
            <a:ext cx="5377330" cy="1380931"/>
            <a:chOff x="316005" y="7429560"/>
            <a:chExt cx="8065995" cy="2071397"/>
          </a:xfrm>
        </p:grpSpPr>
        <p:sp>
          <p:nvSpPr>
            <p:cNvPr id="36" name="c">
              <a:extLst>
                <a:ext uri="{FF2B5EF4-FFF2-40B4-BE49-F238E27FC236}">
                  <a16:creationId xmlns:a16="http://schemas.microsoft.com/office/drawing/2014/main" id="{2114F82F-D81D-7CE7-8B5F-380DCC3EFE5C}"/>
                </a:ext>
              </a:extLst>
            </p:cNvPr>
            <p:cNvSpPr/>
            <p:nvPr/>
          </p:nvSpPr>
          <p:spPr>
            <a:xfrm>
              <a:off x="1078816" y="7429560"/>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kumimoji="0" lang="pt-BR" sz="4400" b="1" i="0" u="none" strike="noStrike" kern="1200" cap="none" spc="0" normalizeH="0" baseline="0" noProof="0">
                  <a:ln>
                    <a:noFill/>
                  </a:ln>
                  <a:solidFill>
                    <a:srgbClr val="C00000"/>
                  </a:solidFill>
                  <a:effectLst/>
                  <a:uLnTx/>
                  <a:uFillTx/>
                  <a:latin typeface="Calibri" panose="020F0502020204030204"/>
                  <a:ea typeface="+mn-ea"/>
                  <a:cs typeface="+mn-cs"/>
                </a:rPr>
                <a:t>Chịu đựng - rèn luyện</a:t>
              </a:r>
              <a:endParaRPr kumimoji="0" lang="en-US" sz="4400" b="1" i="0" u="none"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37" name="Picture 12">
              <a:extLst>
                <a:ext uri="{FF2B5EF4-FFF2-40B4-BE49-F238E27FC236}">
                  <a16:creationId xmlns:a16="http://schemas.microsoft.com/office/drawing/2014/main" id="{FC9F2262-9278-24B9-3288-0C6F4033D0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16005" y="7807031"/>
              <a:ext cx="1299108" cy="1417854"/>
            </a:xfrm>
            <a:prstGeom prst="rect">
              <a:avLst/>
            </a:prstGeom>
          </p:spPr>
        </p:pic>
      </p:grpSp>
      <p:grpSp>
        <p:nvGrpSpPr>
          <p:cNvPr id="38" name="Group 22">
            <a:extLst>
              <a:ext uri="{FF2B5EF4-FFF2-40B4-BE49-F238E27FC236}">
                <a16:creationId xmlns:a16="http://schemas.microsoft.com/office/drawing/2014/main" id="{E010E787-F246-C191-65D2-54F9CD576EBA}"/>
              </a:ext>
            </a:extLst>
          </p:cNvPr>
          <p:cNvGrpSpPr/>
          <p:nvPr/>
        </p:nvGrpSpPr>
        <p:grpSpPr>
          <a:xfrm>
            <a:off x="6361297" y="4920397"/>
            <a:ext cx="5291681" cy="1380931"/>
            <a:chOff x="9130707" y="7429559"/>
            <a:chExt cx="7937522" cy="2071397"/>
          </a:xfrm>
        </p:grpSpPr>
        <p:sp>
          <p:nvSpPr>
            <p:cNvPr id="39" name="d">
              <a:extLst>
                <a:ext uri="{FF2B5EF4-FFF2-40B4-BE49-F238E27FC236}">
                  <a16:creationId xmlns:a16="http://schemas.microsoft.com/office/drawing/2014/main" id="{5641B8D2-6E7E-B313-3211-0B4E35CD05F8}"/>
                </a:ext>
              </a:extLst>
            </p:cNvPr>
            <p:cNvSpPr/>
            <p:nvPr/>
          </p:nvSpPr>
          <p:spPr>
            <a:xfrm>
              <a:off x="9765045" y="7429559"/>
              <a:ext cx="7303184" cy="2071397"/>
            </a:xfrm>
            <a:prstGeom prst="roundRect">
              <a:avLst/>
            </a:prstGeom>
            <a:solidFill>
              <a:srgbClr val="FFF7A7"/>
            </a:solidFill>
            <a:ln w="76200">
              <a:solidFill>
                <a:srgbClr val="59533B"/>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r>
                <a:rPr lang="vi-VN" sz="4000" b="1">
                  <a:solidFill>
                    <a:srgbClr val="C00000"/>
                  </a:solidFill>
                  <a:latin typeface="Calibri" panose="020F0502020204030204"/>
                </a:rPr>
                <a:t>Đứng - ngồi</a:t>
              </a:r>
              <a:endParaRPr kumimoji="0" lang="en-US" sz="40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pic>
          <p:nvPicPr>
            <p:cNvPr id="40" name="Picture 13">
              <a:extLst>
                <a:ext uri="{FF2B5EF4-FFF2-40B4-BE49-F238E27FC236}">
                  <a16:creationId xmlns:a16="http://schemas.microsoft.com/office/drawing/2014/main" id="{01026677-F793-1328-E203-B45C463278F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30707" y="7855990"/>
              <a:ext cx="1268676" cy="1394150"/>
            </a:xfrm>
            <a:prstGeom prst="rect">
              <a:avLst/>
            </a:prstGeom>
          </p:spPr>
        </p:pic>
      </p:grpSp>
    </p:spTree>
    <p:extLst>
      <p:ext uri="{BB962C8B-B14F-4D97-AF65-F5344CB8AC3E}">
        <p14:creationId xmlns:p14="http://schemas.microsoft.com/office/powerpoint/2010/main" val="14882148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70667">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70667">
                                          <p:cBhvr additive="base">
                                            <p:cTn id="7" dur="1000" fill="hold"/>
                                            <p:tgtEl>
                                              <p:spTgt spid="28"/>
                                            </p:tgtEl>
                                            <p:attrNameLst>
                                              <p:attrName>ppt_x</p:attrName>
                                            </p:attrNameLst>
                                          </p:cBhvr>
                                          <p:tavLst>
                                            <p:tav tm="0">
                                              <p:val>
                                                <p:strVal val="#ppt_x"/>
                                              </p:val>
                                            </p:tav>
                                            <p:tav tm="100000">
                                              <p:val>
                                                <p:strVal val="#ppt_x"/>
                                              </p:val>
                                            </p:tav>
                                          </p:tavLst>
                                        </p:anim>
                                        <p:anim calcmode="lin" valueType="num" p14:bounceEnd="70667">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70667">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14:bounceEnd="70667">
                                          <p:cBhvr additive="base">
                                            <p:cTn id="11" dur="1000" fill="hold"/>
                                            <p:tgtEl>
                                              <p:spTgt spid="35"/>
                                            </p:tgtEl>
                                            <p:attrNameLst>
                                              <p:attrName>ppt_x</p:attrName>
                                            </p:attrNameLst>
                                          </p:cBhvr>
                                          <p:tavLst>
                                            <p:tav tm="0">
                                              <p:val>
                                                <p:strVal val="#ppt_x"/>
                                              </p:val>
                                            </p:tav>
                                            <p:tav tm="100000">
                                              <p:val>
                                                <p:strVal val="#ppt_x"/>
                                              </p:val>
                                            </p:tav>
                                          </p:tavLst>
                                        </p:anim>
                                        <p:anim calcmode="lin" valueType="num" p14:bounceEnd="70667">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70667">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14:bounceEnd="70667">
                                          <p:cBhvr additive="base">
                                            <p:cTn id="15" dur="1000" fill="hold"/>
                                            <p:tgtEl>
                                              <p:spTgt spid="31"/>
                                            </p:tgtEl>
                                            <p:attrNameLst>
                                              <p:attrName>ppt_x</p:attrName>
                                            </p:attrNameLst>
                                          </p:cBhvr>
                                          <p:tavLst>
                                            <p:tav tm="0">
                                              <p:val>
                                                <p:strVal val="#ppt_x"/>
                                              </p:val>
                                            </p:tav>
                                            <p:tav tm="100000">
                                              <p:val>
                                                <p:strVal val="#ppt_x"/>
                                              </p:val>
                                            </p:tav>
                                          </p:tavLst>
                                        </p:anim>
                                        <p:anim calcmode="lin" valueType="num" p14:bounceEnd="70667">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70667">
                                      <p:stCondLst>
                                        <p:cond delay="1500"/>
                                      </p:stCondLst>
                                      <p:childTnLst>
                                        <p:set>
                                          <p:cBhvr>
                                            <p:cTn id="18" dur="1" fill="hold">
                                              <p:stCondLst>
                                                <p:cond delay="0"/>
                                              </p:stCondLst>
                                            </p:cTn>
                                            <p:tgtEl>
                                              <p:spTgt spid="38"/>
                                            </p:tgtEl>
                                            <p:attrNameLst>
                                              <p:attrName>style.visibility</p:attrName>
                                            </p:attrNameLst>
                                          </p:cBhvr>
                                          <p:to>
                                            <p:strVal val="visible"/>
                                          </p:to>
                                        </p:set>
                                        <p:anim calcmode="lin" valueType="num" p14:bounceEnd="70667">
                                          <p:cBhvr additive="base">
                                            <p:cTn id="19" dur="1000" fill="hold"/>
                                            <p:tgtEl>
                                              <p:spTgt spid="38"/>
                                            </p:tgtEl>
                                            <p:attrNameLst>
                                              <p:attrName>ppt_x</p:attrName>
                                            </p:attrNameLst>
                                          </p:cBhvr>
                                          <p:tavLst>
                                            <p:tav tm="0">
                                              <p:val>
                                                <p:strVal val="#ppt_x"/>
                                              </p:val>
                                            </p:tav>
                                            <p:tav tm="100000">
                                              <p:val>
                                                <p:strVal val="#ppt_x"/>
                                              </p:val>
                                            </p:tav>
                                          </p:tavLst>
                                        </p:anim>
                                        <p:anim calcmode="lin" valueType="num" p14:bounceEnd="70667">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8"/>
                        </p:tgtEl>
                      </p:cond>
                    </p:stCondLst>
                    <p:endSync evt="end" delay="0">
                      <p:rtn val="all"/>
                    </p:endSync>
                    <p:childTnLst>
                      <p:par>
                        <p:cTn id="22" fill="hold">
                          <p:stCondLst>
                            <p:cond delay="0"/>
                          </p:stCondLst>
                          <p:childTnLst>
                            <p:par>
                              <p:cTn id="23" fill="hold">
                                <p:stCondLst>
                                  <p:cond delay="0"/>
                                </p:stCondLst>
                                <p:childTnLst>
                                  <p:par>
                                    <p:cTn id="24" presetID="26" presetClass="emph" presetSubtype="0" fill="hold" nodeType="withEffect">
                                      <p:stCondLst>
                                        <p:cond delay="0"/>
                                      </p:stCondLst>
                                      <p:childTnLst>
                                        <p:animEffect transition="out" filter="fade">
                                          <p:cBhvr>
                                            <p:cTn id="25" dur="500" tmFilter="0, 0; .2, .5; .8, .5; 1, 0"/>
                                            <p:tgtEl>
                                              <p:spTgt spid="28"/>
                                            </p:tgtEl>
                                          </p:cBhvr>
                                        </p:animEffect>
                                        <p:animScale>
                                          <p:cBhvr>
                                            <p:cTn id="26" dur="250" autoRev="1" fill="hold"/>
                                            <p:tgtEl>
                                              <p:spTgt spid="28"/>
                                            </p:tgtEl>
                                          </p:cBhvr>
                                          <p:by x="105000" y="105000"/>
                                        </p:animScale>
                                      </p:childTnLst>
                                    </p:cTn>
                                  </p:par>
                                </p:childTnLst>
                              </p:cTn>
                            </p:par>
                          </p:childTnLst>
                        </p:cTn>
                      </p:par>
                    </p:childTnLst>
                  </p:cTn>
                  <p:nextCondLst>
                    <p:cond evt="onClick" delay="0">
                      <p:tgtEl>
                        <p:spTgt spid="28"/>
                      </p:tgtEl>
                    </p:cond>
                  </p:nextCondLst>
                </p:seq>
                <p:seq concurrent="1" nextAc="seek">
                  <p:cTn id="27" restart="whenNotActive" fill="hold" evtFilter="cancelBubble" nodeType="interactiveSeq">
                    <p:stCondLst>
                      <p:cond evt="onClick" delay="0">
                        <p:tgtEl>
                          <p:spTgt spid="35"/>
                        </p:tgtEl>
                      </p:cond>
                    </p:stCondLst>
                    <p:endSync evt="end" delay="0">
                      <p:rtn val="all"/>
                    </p:endSync>
                    <p:childTnLst>
                      <p:par>
                        <p:cTn id="28" fill="hold">
                          <p:stCondLst>
                            <p:cond delay="0"/>
                          </p:stCondLst>
                          <p:childTnLst>
                            <p:par>
                              <p:cTn id="29" fill="hold">
                                <p:stCondLst>
                                  <p:cond delay="0"/>
                                </p:stCondLst>
                                <p:childTnLst>
                                  <p:par>
                                    <p:cTn id="30" presetID="26" presetClass="emph" presetSubtype="0" fill="hold" nodeType="withEffect">
                                      <p:stCondLst>
                                        <p:cond delay="0"/>
                                      </p:stCondLst>
                                      <p:childTnLst>
                                        <p:animEffect transition="out" filter="fade">
                                          <p:cBhvr>
                                            <p:cTn id="31" dur="500" tmFilter="0, 0; .2, .5; .8, .5; 1, 0"/>
                                            <p:tgtEl>
                                              <p:spTgt spid="35"/>
                                            </p:tgtEl>
                                          </p:cBhvr>
                                        </p:animEffect>
                                        <p:animScale>
                                          <p:cBhvr>
                                            <p:cTn id="32" dur="250" autoRev="1" fill="hold"/>
                                            <p:tgtEl>
                                              <p:spTgt spid="35"/>
                                            </p:tgtEl>
                                          </p:cBhvr>
                                          <p:by x="105000" y="105000"/>
                                        </p:animScale>
                                      </p:childTnLst>
                                    </p:cTn>
                                  </p:par>
                                </p:childTnLst>
                              </p:cTn>
                            </p:par>
                          </p:childTnLst>
                        </p:cTn>
                      </p:par>
                    </p:childTnLst>
                  </p:cTn>
                  <p:nextCondLst>
                    <p:cond evt="onClick" delay="0">
                      <p:tgtEl>
                        <p:spTgt spid="35"/>
                      </p:tgtEl>
                    </p:cond>
                  </p:nextCondLst>
                </p:seq>
                <p:seq concurrent="1" nextAc="seek">
                  <p:cTn id="33" restart="whenNotActive" fill="hold" evtFilter="cancelBubble" nodeType="interactiveSeq">
                    <p:stCondLst>
                      <p:cond evt="onClick" delay="0">
                        <p:tgtEl>
                          <p:spTgt spid="38"/>
                        </p:tgtEl>
                      </p:cond>
                    </p:stCondLst>
                    <p:endSync evt="end" delay="0">
                      <p:rtn val="all"/>
                    </p:endSync>
                    <p:childTnLst>
                      <p:par>
                        <p:cTn id="34" fill="hold">
                          <p:stCondLst>
                            <p:cond delay="0"/>
                          </p:stCondLst>
                          <p:childTnLst>
                            <p:par>
                              <p:cTn id="35" fill="hold">
                                <p:stCondLst>
                                  <p:cond delay="0"/>
                                </p:stCondLst>
                                <p:childTnLst>
                                  <p:par>
                                    <p:cTn id="36" presetID="26" presetClass="emph" presetSubtype="0" fill="hold" nodeType="withEffect">
                                      <p:stCondLst>
                                        <p:cond delay="0"/>
                                      </p:stCondLst>
                                      <p:childTnLst>
                                        <p:animEffect transition="out" filter="fade">
                                          <p:cBhvr>
                                            <p:cTn id="37" dur="500" tmFilter="0, 0; .2, .5; .8, .5; 1, 0"/>
                                            <p:tgtEl>
                                              <p:spTgt spid="38"/>
                                            </p:tgtEl>
                                          </p:cBhvr>
                                        </p:animEffect>
                                        <p:animScale>
                                          <p:cBhvr>
                                            <p:cTn id="38" dur="250" autoRev="1" fill="hold"/>
                                            <p:tgtEl>
                                              <p:spTgt spid="38"/>
                                            </p:tgtEl>
                                          </p:cBhvr>
                                          <p:by x="105000" y="105000"/>
                                        </p:animScale>
                                      </p:childTnLst>
                                    </p:cTn>
                                  </p:par>
                                </p:childTnLst>
                              </p:cTn>
                            </p:par>
                          </p:childTnLst>
                        </p:cTn>
                      </p:par>
                    </p:childTnLst>
                  </p:cTn>
                  <p:nextCondLst>
                    <p:cond evt="onClick" delay="0">
                      <p:tgtEl>
                        <p:spTgt spid="38"/>
                      </p:tgtEl>
                    </p:cond>
                  </p:nextCondLst>
                </p:seq>
                <p:seq concurrent="1" nextAc="seek">
                  <p:cTn id="39" restart="whenNotActive" fill="hold" evtFilter="cancelBubble" nodeType="interactiveSeq">
                    <p:stCondLst>
                      <p:cond evt="onClick" delay="0">
                        <p:tgtEl>
                          <p:spTgt spid="31"/>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49" presetClass="entr" presetSubtype="0" decel="10000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 calcmode="lin" valueType="num">
                                          <p:cBhvr>
                                            <p:cTn id="49" dur="500" fill="hold"/>
                                            <p:tgtEl>
                                              <p:spTgt spid="34"/>
                                            </p:tgtEl>
                                            <p:attrNameLst>
                                              <p:attrName>style.rotation</p:attrName>
                                            </p:attrNameLst>
                                          </p:cBhvr>
                                          <p:tavLst>
                                            <p:tav tm="0">
                                              <p:val>
                                                <p:fltVal val="360"/>
                                              </p:val>
                                            </p:tav>
                                            <p:tav tm="100000">
                                              <p:val>
                                                <p:fltVal val="0"/>
                                              </p:val>
                                            </p:tav>
                                          </p:tavLst>
                                        </p:anim>
                                        <p:animEffect transition="in" filter="fade">
                                          <p:cBhvr>
                                            <p:cTn id="50" dur="500"/>
                                            <p:tgtEl>
                                              <p:spTgt spid="34"/>
                                            </p:tgtEl>
                                          </p:cBhvr>
                                        </p:animEffect>
                                      </p:childTnLst>
                                    </p:cTn>
                                  </p:par>
                                  <p:par>
                                    <p:cTn id="51" presetID="32" presetClass="emph" presetSubtype="0" fill="hold" nodeType="withEffect">
                                      <p:stCondLst>
                                        <p:cond delay="200"/>
                                      </p:stCondLst>
                                      <p:childTnLst>
                                        <p:animRot by="120000">
                                          <p:cBhvr>
                                            <p:cTn id="52" dur="100" fill="hold">
                                              <p:stCondLst>
                                                <p:cond delay="0"/>
                                              </p:stCondLst>
                                            </p:cTn>
                                            <p:tgtEl>
                                              <p:spTgt spid="34"/>
                                            </p:tgtEl>
                                            <p:attrNameLst>
                                              <p:attrName>r</p:attrName>
                                            </p:attrNameLst>
                                          </p:cBhvr>
                                        </p:animRot>
                                        <p:animRot by="-240000">
                                          <p:cBhvr>
                                            <p:cTn id="53" dur="200" fill="hold">
                                              <p:stCondLst>
                                                <p:cond delay="200"/>
                                              </p:stCondLst>
                                            </p:cTn>
                                            <p:tgtEl>
                                              <p:spTgt spid="34"/>
                                            </p:tgtEl>
                                            <p:attrNameLst>
                                              <p:attrName>r</p:attrName>
                                            </p:attrNameLst>
                                          </p:cBhvr>
                                        </p:animRot>
                                        <p:animRot by="240000">
                                          <p:cBhvr>
                                            <p:cTn id="54" dur="200" fill="hold">
                                              <p:stCondLst>
                                                <p:cond delay="400"/>
                                              </p:stCondLst>
                                            </p:cTn>
                                            <p:tgtEl>
                                              <p:spTgt spid="34"/>
                                            </p:tgtEl>
                                            <p:attrNameLst>
                                              <p:attrName>r</p:attrName>
                                            </p:attrNameLst>
                                          </p:cBhvr>
                                        </p:animRot>
                                        <p:animRot by="-240000">
                                          <p:cBhvr>
                                            <p:cTn id="55" dur="200" fill="hold">
                                              <p:stCondLst>
                                                <p:cond delay="600"/>
                                              </p:stCondLst>
                                            </p:cTn>
                                            <p:tgtEl>
                                              <p:spTgt spid="34"/>
                                            </p:tgtEl>
                                            <p:attrNameLst>
                                              <p:attrName>r</p:attrName>
                                            </p:attrNameLst>
                                          </p:cBhvr>
                                        </p:animRot>
                                        <p:animRot by="120000">
                                          <p:cBhvr>
                                            <p:cTn id="56" dur="200" fill="hold">
                                              <p:stCondLst>
                                                <p:cond delay="800"/>
                                              </p:stCondLst>
                                            </p:cTn>
                                            <p:tgtEl>
                                              <p:spTgt spid="34"/>
                                            </p:tgtEl>
                                            <p:attrNameLst>
                                              <p:attrName>r</p:attrName>
                                            </p:attrNameLst>
                                          </p:cBhvr>
                                        </p:animRot>
                                      </p:childTnLst>
                                    </p:cTn>
                                  </p:par>
                                  <p:par>
                                    <p:cTn id="57" presetID="31" presetClass="exit" presetSubtype="0" fill="hold" nodeType="withEffect">
                                      <p:stCondLst>
                                        <p:cond delay="200"/>
                                      </p:stCondLst>
                                      <p:childTnLst>
                                        <p:anim calcmode="lin" valueType="num">
                                          <p:cBhvr>
                                            <p:cTn id="58" dur="1000"/>
                                            <p:tgtEl>
                                              <p:spTgt spid="28"/>
                                            </p:tgtEl>
                                            <p:attrNameLst>
                                              <p:attrName>ppt_w</p:attrName>
                                            </p:attrNameLst>
                                          </p:cBhvr>
                                          <p:tavLst>
                                            <p:tav tm="0">
                                              <p:val>
                                                <p:strVal val="ppt_w"/>
                                              </p:val>
                                            </p:tav>
                                            <p:tav tm="100000">
                                              <p:val>
                                                <p:fltVal val="0"/>
                                              </p:val>
                                            </p:tav>
                                          </p:tavLst>
                                        </p:anim>
                                        <p:anim calcmode="lin" valueType="num">
                                          <p:cBhvr>
                                            <p:cTn id="59" dur="1000"/>
                                            <p:tgtEl>
                                              <p:spTgt spid="28"/>
                                            </p:tgtEl>
                                            <p:attrNameLst>
                                              <p:attrName>ppt_h</p:attrName>
                                            </p:attrNameLst>
                                          </p:cBhvr>
                                          <p:tavLst>
                                            <p:tav tm="0">
                                              <p:val>
                                                <p:strVal val="ppt_h"/>
                                              </p:val>
                                            </p:tav>
                                            <p:tav tm="100000">
                                              <p:val>
                                                <p:fltVal val="0"/>
                                              </p:val>
                                            </p:tav>
                                          </p:tavLst>
                                        </p:anim>
                                        <p:anim calcmode="lin" valueType="num">
                                          <p:cBhvr>
                                            <p:cTn id="60" dur="1000"/>
                                            <p:tgtEl>
                                              <p:spTgt spid="28"/>
                                            </p:tgtEl>
                                            <p:attrNameLst>
                                              <p:attrName>style.rotation</p:attrName>
                                            </p:attrNameLst>
                                          </p:cBhvr>
                                          <p:tavLst>
                                            <p:tav tm="0">
                                              <p:val>
                                                <p:fltVal val="0"/>
                                              </p:val>
                                            </p:tav>
                                            <p:tav tm="100000">
                                              <p:val>
                                                <p:fltVal val="90"/>
                                              </p:val>
                                            </p:tav>
                                          </p:tavLst>
                                        </p:anim>
                                        <p:animEffect transition="out" filter="fade">
                                          <p:cBhvr>
                                            <p:cTn id="61" dur="1000"/>
                                            <p:tgtEl>
                                              <p:spTgt spid="28"/>
                                            </p:tgtEl>
                                          </p:cBhvr>
                                        </p:animEffect>
                                        <p:set>
                                          <p:cBhvr>
                                            <p:cTn id="62" dur="1" fill="hold">
                                              <p:stCondLst>
                                                <p:cond delay="999"/>
                                              </p:stCondLst>
                                            </p:cTn>
                                            <p:tgtEl>
                                              <p:spTgt spid="28"/>
                                            </p:tgtEl>
                                            <p:attrNameLst>
                                              <p:attrName>style.visibility</p:attrName>
                                            </p:attrNameLst>
                                          </p:cBhvr>
                                          <p:to>
                                            <p:strVal val="hidden"/>
                                          </p:to>
                                        </p:set>
                                      </p:childTnLst>
                                    </p:cTn>
                                  </p:par>
                                  <p:par>
                                    <p:cTn id="63" presetID="31" presetClass="exit" presetSubtype="0" fill="hold" nodeType="withEffect">
                                      <p:stCondLst>
                                        <p:cond delay="200"/>
                                      </p:stCondLst>
                                      <p:childTnLst>
                                        <p:anim calcmode="lin" valueType="num">
                                          <p:cBhvr>
                                            <p:cTn id="64" dur="1000"/>
                                            <p:tgtEl>
                                              <p:spTgt spid="35"/>
                                            </p:tgtEl>
                                            <p:attrNameLst>
                                              <p:attrName>ppt_w</p:attrName>
                                            </p:attrNameLst>
                                          </p:cBhvr>
                                          <p:tavLst>
                                            <p:tav tm="0">
                                              <p:val>
                                                <p:strVal val="ppt_w"/>
                                              </p:val>
                                            </p:tav>
                                            <p:tav tm="100000">
                                              <p:val>
                                                <p:fltVal val="0"/>
                                              </p:val>
                                            </p:tav>
                                          </p:tavLst>
                                        </p:anim>
                                        <p:anim calcmode="lin" valueType="num">
                                          <p:cBhvr>
                                            <p:cTn id="65" dur="1000"/>
                                            <p:tgtEl>
                                              <p:spTgt spid="35"/>
                                            </p:tgtEl>
                                            <p:attrNameLst>
                                              <p:attrName>ppt_h</p:attrName>
                                            </p:attrNameLst>
                                          </p:cBhvr>
                                          <p:tavLst>
                                            <p:tav tm="0">
                                              <p:val>
                                                <p:strVal val="ppt_h"/>
                                              </p:val>
                                            </p:tav>
                                            <p:tav tm="100000">
                                              <p:val>
                                                <p:fltVal val="0"/>
                                              </p:val>
                                            </p:tav>
                                          </p:tavLst>
                                        </p:anim>
                                        <p:anim calcmode="lin" valueType="num">
                                          <p:cBhvr>
                                            <p:cTn id="66" dur="1000"/>
                                            <p:tgtEl>
                                              <p:spTgt spid="35"/>
                                            </p:tgtEl>
                                            <p:attrNameLst>
                                              <p:attrName>style.rotation</p:attrName>
                                            </p:attrNameLst>
                                          </p:cBhvr>
                                          <p:tavLst>
                                            <p:tav tm="0">
                                              <p:val>
                                                <p:fltVal val="0"/>
                                              </p:val>
                                            </p:tav>
                                            <p:tav tm="100000">
                                              <p:val>
                                                <p:fltVal val="90"/>
                                              </p:val>
                                            </p:tav>
                                          </p:tavLst>
                                        </p:anim>
                                        <p:animEffect transition="out" filter="fade">
                                          <p:cBhvr>
                                            <p:cTn id="67" dur="1000"/>
                                            <p:tgtEl>
                                              <p:spTgt spid="35"/>
                                            </p:tgtEl>
                                          </p:cBhvr>
                                        </p:animEffect>
                                        <p:set>
                                          <p:cBhvr>
                                            <p:cTn id="68" dur="1" fill="hold">
                                              <p:stCondLst>
                                                <p:cond delay="999"/>
                                              </p:stCondLst>
                                            </p:cTn>
                                            <p:tgtEl>
                                              <p:spTgt spid="35"/>
                                            </p:tgtEl>
                                            <p:attrNameLst>
                                              <p:attrName>style.visibility</p:attrName>
                                            </p:attrNameLst>
                                          </p:cBhvr>
                                          <p:to>
                                            <p:strVal val="hidden"/>
                                          </p:to>
                                        </p:set>
                                      </p:childTnLst>
                                    </p:cTn>
                                  </p:par>
                                  <p:par>
                                    <p:cTn id="69" presetID="31" presetClass="exit" presetSubtype="0" fill="hold" nodeType="withEffect">
                                      <p:stCondLst>
                                        <p:cond delay="200"/>
                                      </p:stCondLst>
                                      <p:childTnLst>
                                        <p:anim calcmode="lin" valueType="num">
                                          <p:cBhvr>
                                            <p:cTn id="70" dur="1000"/>
                                            <p:tgtEl>
                                              <p:spTgt spid="38"/>
                                            </p:tgtEl>
                                            <p:attrNameLst>
                                              <p:attrName>ppt_w</p:attrName>
                                            </p:attrNameLst>
                                          </p:cBhvr>
                                          <p:tavLst>
                                            <p:tav tm="0">
                                              <p:val>
                                                <p:strVal val="ppt_w"/>
                                              </p:val>
                                            </p:tav>
                                            <p:tav tm="100000">
                                              <p:val>
                                                <p:fltVal val="0"/>
                                              </p:val>
                                            </p:tav>
                                          </p:tavLst>
                                        </p:anim>
                                        <p:anim calcmode="lin" valueType="num">
                                          <p:cBhvr>
                                            <p:cTn id="71" dur="1000"/>
                                            <p:tgtEl>
                                              <p:spTgt spid="38"/>
                                            </p:tgtEl>
                                            <p:attrNameLst>
                                              <p:attrName>ppt_h</p:attrName>
                                            </p:attrNameLst>
                                          </p:cBhvr>
                                          <p:tavLst>
                                            <p:tav tm="0">
                                              <p:val>
                                                <p:strVal val="ppt_h"/>
                                              </p:val>
                                            </p:tav>
                                            <p:tav tm="100000">
                                              <p:val>
                                                <p:fltVal val="0"/>
                                              </p:val>
                                            </p:tav>
                                          </p:tavLst>
                                        </p:anim>
                                        <p:anim calcmode="lin" valueType="num">
                                          <p:cBhvr>
                                            <p:cTn id="72" dur="1000"/>
                                            <p:tgtEl>
                                              <p:spTgt spid="38"/>
                                            </p:tgtEl>
                                            <p:attrNameLst>
                                              <p:attrName>style.rotation</p:attrName>
                                            </p:attrNameLst>
                                          </p:cBhvr>
                                          <p:tavLst>
                                            <p:tav tm="0">
                                              <p:val>
                                                <p:fltVal val="0"/>
                                              </p:val>
                                            </p:tav>
                                            <p:tav tm="100000">
                                              <p:val>
                                                <p:fltVal val="90"/>
                                              </p:val>
                                            </p:tav>
                                          </p:tavLst>
                                        </p:anim>
                                        <p:animEffect transition="out" filter="fade">
                                          <p:cBhvr>
                                            <p:cTn id="73" dur="1000"/>
                                            <p:tgtEl>
                                              <p:spTgt spid="38"/>
                                            </p:tgtEl>
                                          </p:cBhvr>
                                        </p:animEffect>
                                        <p:set>
                                          <p:cBhvr>
                                            <p:cTn id="74" dur="1" fill="hold">
                                              <p:stCondLst>
                                                <p:cond delay="9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ppt_x"/>
                                              </p:val>
                                            </p:tav>
                                            <p:tav tm="100000">
                                              <p:val>
                                                <p:strVal val="#ppt_x"/>
                                              </p:val>
                                            </p:tav>
                                          </p:tavLst>
                                        </p:anim>
                                        <p:anim calcmode="lin" valueType="num">
                                          <p:cBhvr additive="base">
                                            <p:cTn id="8" dur="10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1000" fill="hold"/>
                                            <p:tgtEl>
                                              <p:spTgt spid="35"/>
                                            </p:tgtEl>
                                            <p:attrNameLst>
                                              <p:attrName>ppt_x</p:attrName>
                                            </p:attrNameLst>
                                          </p:cBhvr>
                                          <p:tavLst>
                                            <p:tav tm="0">
                                              <p:val>
                                                <p:strVal val="#ppt_x"/>
                                              </p:val>
                                            </p:tav>
                                            <p:tav tm="100000">
                                              <p:val>
                                                <p:strVal val="#ppt_x"/>
                                              </p:val>
                                            </p:tav>
                                          </p:tavLst>
                                        </p:anim>
                                        <p:anim calcmode="lin" valueType="num">
                                          <p:cBhvr additive="base">
                                            <p:cTn id="12" dur="1000" fill="hold"/>
                                            <p:tgtEl>
                                              <p:spTgt spid="3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5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1000" fill="hold"/>
                                            <p:tgtEl>
                                              <p:spTgt spid="38"/>
                                            </p:tgtEl>
                                            <p:attrNameLst>
                                              <p:attrName>ppt_x</p:attrName>
                                            </p:attrNameLst>
                                          </p:cBhvr>
                                          <p:tavLst>
                                            <p:tav tm="0">
                                              <p:val>
                                                <p:strVal val="#ppt_x"/>
                                              </p:val>
                                            </p:tav>
                                            <p:tav tm="100000">
                                              <p:val>
                                                <p:strVal val="#ppt_x"/>
                                              </p:val>
                                            </p:tav>
                                          </p:tavLst>
                                        </p:anim>
                                        <p:anim calcmode="lin" valueType="num">
                                          <p:cBhvr additive="base">
                                            <p:cTn id="20" dur="10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28"/>
                        </p:tgtEl>
                      </p:cond>
                    </p:stCondLst>
                    <p:endSync evt="end" delay="0">
                      <p:rtn val="all"/>
                    </p:endSync>
                    <p:childTnLst>
                      <p:par>
                        <p:cTn id="22" fill="hold">
                          <p:stCondLst>
                            <p:cond delay="0"/>
                          </p:stCondLst>
                          <p:childTnLst>
                            <p:par>
                              <p:cTn id="23" fill="hold">
                                <p:stCondLst>
                                  <p:cond delay="0"/>
                                </p:stCondLst>
                                <p:childTnLst>
                                  <p:par>
                                    <p:cTn id="24" presetID="26" presetClass="emph" presetSubtype="0" fill="hold" nodeType="withEffect">
                                      <p:stCondLst>
                                        <p:cond delay="0"/>
                                      </p:stCondLst>
                                      <p:childTnLst>
                                        <p:animEffect transition="out" filter="fade">
                                          <p:cBhvr>
                                            <p:cTn id="25" dur="500" tmFilter="0, 0; .2, .5; .8, .5; 1, 0"/>
                                            <p:tgtEl>
                                              <p:spTgt spid="28"/>
                                            </p:tgtEl>
                                          </p:cBhvr>
                                        </p:animEffect>
                                        <p:animScale>
                                          <p:cBhvr>
                                            <p:cTn id="26" dur="250" autoRev="1" fill="hold"/>
                                            <p:tgtEl>
                                              <p:spTgt spid="28"/>
                                            </p:tgtEl>
                                          </p:cBhvr>
                                          <p:by x="105000" y="105000"/>
                                        </p:animScale>
                                      </p:childTnLst>
                                    </p:cTn>
                                  </p:par>
                                </p:childTnLst>
                              </p:cTn>
                            </p:par>
                          </p:childTnLst>
                        </p:cTn>
                      </p:par>
                    </p:childTnLst>
                  </p:cTn>
                  <p:nextCondLst>
                    <p:cond evt="onClick" delay="0">
                      <p:tgtEl>
                        <p:spTgt spid="28"/>
                      </p:tgtEl>
                    </p:cond>
                  </p:nextCondLst>
                </p:seq>
                <p:seq concurrent="1" nextAc="seek">
                  <p:cTn id="27" restart="whenNotActive" fill="hold" evtFilter="cancelBubble" nodeType="interactiveSeq">
                    <p:stCondLst>
                      <p:cond evt="onClick" delay="0">
                        <p:tgtEl>
                          <p:spTgt spid="35"/>
                        </p:tgtEl>
                      </p:cond>
                    </p:stCondLst>
                    <p:endSync evt="end" delay="0">
                      <p:rtn val="all"/>
                    </p:endSync>
                    <p:childTnLst>
                      <p:par>
                        <p:cTn id="28" fill="hold">
                          <p:stCondLst>
                            <p:cond delay="0"/>
                          </p:stCondLst>
                          <p:childTnLst>
                            <p:par>
                              <p:cTn id="29" fill="hold">
                                <p:stCondLst>
                                  <p:cond delay="0"/>
                                </p:stCondLst>
                                <p:childTnLst>
                                  <p:par>
                                    <p:cTn id="30" presetID="26" presetClass="emph" presetSubtype="0" fill="hold" nodeType="withEffect">
                                      <p:stCondLst>
                                        <p:cond delay="0"/>
                                      </p:stCondLst>
                                      <p:childTnLst>
                                        <p:animEffect transition="out" filter="fade">
                                          <p:cBhvr>
                                            <p:cTn id="31" dur="500" tmFilter="0, 0; .2, .5; .8, .5; 1, 0"/>
                                            <p:tgtEl>
                                              <p:spTgt spid="35"/>
                                            </p:tgtEl>
                                          </p:cBhvr>
                                        </p:animEffect>
                                        <p:animScale>
                                          <p:cBhvr>
                                            <p:cTn id="32" dur="250" autoRev="1" fill="hold"/>
                                            <p:tgtEl>
                                              <p:spTgt spid="35"/>
                                            </p:tgtEl>
                                          </p:cBhvr>
                                          <p:by x="105000" y="105000"/>
                                        </p:animScale>
                                      </p:childTnLst>
                                    </p:cTn>
                                  </p:par>
                                </p:childTnLst>
                              </p:cTn>
                            </p:par>
                          </p:childTnLst>
                        </p:cTn>
                      </p:par>
                    </p:childTnLst>
                  </p:cTn>
                  <p:nextCondLst>
                    <p:cond evt="onClick" delay="0">
                      <p:tgtEl>
                        <p:spTgt spid="35"/>
                      </p:tgtEl>
                    </p:cond>
                  </p:nextCondLst>
                </p:seq>
                <p:seq concurrent="1" nextAc="seek">
                  <p:cTn id="33" restart="whenNotActive" fill="hold" evtFilter="cancelBubble" nodeType="interactiveSeq">
                    <p:stCondLst>
                      <p:cond evt="onClick" delay="0">
                        <p:tgtEl>
                          <p:spTgt spid="38"/>
                        </p:tgtEl>
                      </p:cond>
                    </p:stCondLst>
                    <p:endSync evt="end" delay="0">
                      <p:rtn val="all"/>
                    </p:endSync>
                    <p:childTnLst>
                      <p:par>
                        <p:cTn id="34" fill="hold">
                          <p:stCondLst>
                            <p:cond delay="0"/>
                          </p:stCondLst>
                          <p:childTnLst>
                            <p:par>
                              <p:cTn id="35" fill="hold">
                                <p:stCondLst>
                                  <p:cond delay="0"/>
                                </p:stCondLst>
                                <p:childTnLst>
                                  <p:par>
                                    <p:cTn id="36" presetID="26" presetClass="emph" presetSubtype="0" fill="hold" nodeType="withEffect">
                                      <p:stCondLst>
                                        <p:cond delay="0"/>
                                      </p:stCondLst>
                                      <p:childTnLst>
                                        <p:animEffect transition="out" filter="fade">
                                          <p:cBhvr>
                                            <p:cTn id="37" dur="500" tmFilter="0, 0; .2, .5; .8, .5; 1, 0"/>
                                            <p:tgtEl>
                                              <p:spTgt spid="38"/>
                                            </p:tgtEl>
                                          </p:cBhvr>
                                        </p:animEffect>
                                        <p:animScale>
                                          <p:cBhvr>
                                            <p:cTn id="38" dur="250" autoRev="1" fill="hold"/>
                                            <p:tgtEl>
                                              <p:spTgt spid="38"/>
                                            </p:tgtEl>
                                          </p:cBhvr>
                                          <p:by x="105000" y="105000"/>
                                        </p:animScale>
                                      </p:childTnLst>
                                    </p:cTn>
                                  </p:par>
                                </p:childTnLst>
                              </p:cTn>
                            </p:par>
                          </p:childTnLst>
                        </p:cTn>
                      </p:par>
                    </p:childTnLst>
                  </p:cTn>
                  <p:nextCondLst>
                    <p:cond evt="onClick" delay="0">
                      <p:tgtEl>
                        <p:spTgt spid="38"/>
                      </p:tgtEl>
                    </p:cond>
                  </p:nextCondLst>
                </p:seq>
                <p:seq concurrent="1" nextAc="seek">
                  <p:cTn id="39" restart="whenNotActive" fill="hold" evtFilter="cancelBubble" nodeType="interactiveSeq">
                    <p:stCondLst>
                      <p:cond evt="onClick" delay="0">
                        <p:tgtEl>
                          <p:spTgt spid="31"/>
                        </p:tgtEl>
                      </p:cond>
                    </p:stCondLst>
                    <p:endSync evt="end" delay="0">
                      <p:rtn val="all"/>
                    </p:endSync>
                    <p:childTnLst>
                      <p:par>
                        <p:cTn id="40" fill="hold">
                          <p:stCondLst>
                            <p:cond delay="0"/>
                          </p:stCondLst>
                          <p:childTnLst>
                            <p:par>
                              <p:cTn id="41" fill="hold">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31"/>
                                            </p:tgtEl>
                                          </p:cBhvr>
                                        </p:animEffect>
                                        <p:animScale>
                                          <p:cBhvr>
                                            <p:cTn id="44" dur="250" autoRev="1" fill="hold"/>
                                            <p:tgtEl>
                                              <p:spTgt spid="31"/>
                                            </p:tgtEl>
                                          </p:cBhvr>
                                          <p:by x="105000" y="105000"/>
                                        </p:animScale>
                                      </p:childTnLst>
                                    </p:cTn>
                                  </p:par>
                                  <p:par>
                                    <p:cTn id="45" presetID="49" presetClass="entr" presetSubtype="0" decel="10000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p:cTn id="47" dur="500" fill="hold"/>
                                            <p:tgtEl>
                                              <p:spTgt spid="34"/>
                                            </p:tgtEl>
                                            <p:attrNameLst>
                                              <p:attrName>ppt_w</p:attrName>
                                            </p:attrNameLst>
                                          </p:cBhvr>
                                          <p:tavLst>
                                            <p:tav tm="0">
                                              <p:val>
                                                <p:fltVal val="0"/>
                                              </p:val>
                                            </p:tav>
                                            <p:tav tm="100000">
                                              <p:val>
                                                <p:strVal val="#ppt_w"/>
                                              </p:val>
                                            </p:tav>
                                          </p:tavLst>
                                        </p:anim>
                                        <p:anim calcmode="lin" valueType="num">
                                          <p:cBhvr>
                                            <p:cTn id="48" dur="500" fill="hold"/>
                                            <p:tgtEl>
                                              <p:spTgt spid="34"/>
                                            </p:tgtEl>
                                            <p:attrNameLst>
                                              <p:attrName>ppt_h</p:attrName>
                                            </p:attrNameLst>
                                          </p:cBhvr>
                                          <p:tavLst>
                                            <p:tav tm="0">
                                              <p:val>
                                                <p:fltVal val="0"/>
                                              </p:val>
                                            </p:tav>
                                            <p:tav tm="100000">
                                              <p:val>
                                                <p:strVal val="#ppt_h"/>
                                              </p:val>
                                            </p:tav>
                                          </p:tavLst>
                                        </p:anim>
                                        <p:anim calcmode="lin" valueType="num">
                                          <p:cBhvr>
                                            <p:cTn id="49" dur="500" fill="hold"/>
                                            <p:tgtEl>
                                              <p:spTgt spid="34"/>
                                            </p:tgtEl>
                                            <p:attrNameLst>
                                              <p:attrName>style.rotation</p:attrName>
                                            </p:attrNameLst>
                                          </p:cBhvr>
                                          <p:tavLst>
                                            <p:tav tm="0">
                                              <p:val>
                                                <p:fltVal val="360"/>
                                              </p:val>
                                            </p:tav>
                                            <p:tav tm="100000">
                                              <p:val>
                                                <p:fltVal val="0"/>
                                              </p:val>
                                            </p:tav>
                                          </p:tavLst>
                                        </p:anim>
                                        <p:animEffect transition="in" filter="fade">
                                          <p:cBhvr>
                                            <p:cTn id="50" dur="500"/>
                                            <p:tgtEl>
                                              <p:spTgt spid="34"/>
                                            </p:tgtEl>
                                          </p:cBhvr>
                                        </p:animEffect>
                                      </p:childTnLst>
                                    </p:cTn>
                                  </p:par>
                                  <p:par>
                                    <p:cTn id="51" presetID="32" presetClass="emph" presetSubtype="0" fill="hold" nodeType="withEffect">
                                      <p:stCondLst>
                                        <p:cond delay="200"/>
                                      </p:stCondLst>
                                      <p:childTnLst>
                                        <p:animRot by="120000">
                                          <p:cBhvr>
                                            <p:cTn id="52" dur="100" fill="hold">
                                              <p:stCondLst>
                                                <p:cond delay="0"/>
                                              </p:stCondLst>
                                            </p:cTn>
                                            <p:tgtEl>
                                              <p:spTgt spid="34"/>
                                            </p:tgtEl>
                                            <p:attrNameLst>
                                              <p:attrName>r</p:attrName>
                                            </p:attrNameLst>
                                          </p:cBhvr>
                                        </p:animRot>
                                        <p:animRot by="-240000">
                                          <p:cBhvr>
                                            <p:cTn id="53" dur="200" fill="hold">
                                              <p:stCondLst>
                                                <p:cond delay="200"/>
                                              </p:stCondLst>
                                            </p:cTn>
                                            <p:tgtEl>
                                              <p:spTgt spid="34"/>
                                            </p:tgtEl>
                                            <p:attrNameLst>
                                              <p:attrName>r</p:attrName>
                                            </p:attrNameLst>
                                          </p:cBhvr>
                                        </p:animRot>
                                        <p:animRot by="240000">
                                          <p:cBhvr>
                                            <p:cTn id="54" dur="200" fill="hold">
                                              <p:stCondLst>
                                                <p:cond delay="400"/>
                                              </p:stCondLst>
                                            </p:cTn>
                                            <p:tgtEl>
                                              <p:spTgt spid="34"/>
                                            </p:tgtEl>
                                            <p:attrNameLst>
                                              <p:attrName>r</p:attrName>
                                            </p:attrNameLst>
                                          </p:cBhvr>
                                        </p:animRot>
                                        <p:animRot by="-240000">
                                          <p:cBhvr>
                                            <p:cTn id="55" dur="200" fill="hold">
                                              <p:stCondLst>
                                                <p:cond delay="600"/>
                                              </p:stCondLst>
                                            </p:cTn>
                                            <p:tgtEl>
                                              <p:spTgt spid="34"/>
                                            </p:tgtEl>
                                            <p:attrNameLst>
                                              <p:attrName>r</p:attrName>
                                            </p:attrNameLst>
                                          </p:cBhvr>
                                        </p:animRot>
                                        <p:animRot by="120000">
                                          <p:cBhvr>
                                            <p:cTn id="56" dur="200" fill="hold">
                                              <p:stCondLst>
                                                <p:cond delay="800"/>
                                              </p:stCondLst>
                                            </p:cTn>
                                            <p:tgtEl>
                                              <p:spTgt spid="34"/>
                                            </p:tgtEl>
                                            <p:attrNameLst>
                                              <p:attrName>r</p:attrName>
                                            </p:attrNameLst>
                                          </p:cBhvr>
                                        </p:animRot>
                                      </p:childTnLst>
                                    </p:cTn>
                                  </p:par>
                                  <p:par>
                                    <p:cTn id="57" presetID="31" presetClass="exit" presetSubtype="0" fill="hold" nodeType="withEffect">
                                      <p:stCondLst>
                                        <p:cond delay="200"/>
                                      </p:stCondLst>
                                      <p:childTnLst>
                                        <p:anim calcmode="lin" valueType="num">
                                          <p:cBhvr>
                                            <p:cTn id="58" dur="1000"/>
                                            <p:tgtEl>
                                              <p:spTgt spid="28"/>
                                            </p:tgtEl>
                                            <p:attrNameLst>
                                              <p:attrName>ppt_w</p:attrName>
                                            </p:attrNameLst>
                                          </p:cBhvr>
                                          <p:tavLst>
                                            <p:tav tm="0">
                                              <p:val>
                                                <p:strVal val="ppt_w"/>
                                              </p:val>
                                            </p:tav>
                                            <p:tav tm="100000">
                                              <p:val>
                                                <p:fltVal val="0"/>
                                              </p:val>
                                            </p:tav>
                                          </p:tavLst>
                                        </p:anim>
                                        <p:anim calcmode="lin" valueType="num">
                                          <p:cBhvr>
                                            <p:cTn id="59" dur="1000"/>
                                            <p:tgtEl>
                                              <p:spTgt spid="28"/>
                                            </p:tgtEl>
                                            <p:attrNameLst>
                                              <p:attrName>ppt_h</p:attrName>
                                            </p:attrNameLst>
                                          </p:cBhvr>
                                          <p:tavLst>
                                            <p:tav tm="0">
                                              <p:val>
                                                <p:strVal val="ppt_h"/>
                                              </p:val>
                                            </p:tav>
                                            <p:tav tm="100000">
                                              <p:val>
                                                <p:fltVal val="0"/>
                                              </p:val>
                                            </p:tav>
                                          </p:tavLst>
                                        </p:anim>
                                        <p:anim calcmode="lin" valueType="num">
                                          <p:cBhvr>
                                            <p:cTn id="60" dur="1000"/>
                                            <p:tgtEl>
                                              <p:spTgt spid="28"/>
                                            </p:tgtEl>
                                            <p:attrNameLst>
                                              <p:attrName>style.rotation</p:attrName>
                                            </p:attrNameLst>
                                          </p:cBhvr>
                                          <p:tavLst>
                                            <p:tav tm="0">
                                              <p:val>
                                                <p:fltVal val="0"/>
                                              </p:val>
                                            </p:tav>
                                            <p:tav tm="100000">
                                              <p:val>
                                                <p:fltVal val="90"/>
                                              </p:val>
                                            </p:tav>
                                          </p:tavLst>
                                        </p:anim>
                                        <p:animEffect transition="out" filter="fade">
                                          <p:cBhvr>
                                            <p:cTn id="61" dur="1000"/>
                                            <p:tgtEl>
                                              <p:spTgt spid="28"/>
                                            </p:tgtEl>
                                          </p:cBhvr>
                                        </p:animEffect>
                                        <p:set>
                                          <p:cBhvr>
                                            <p:cTn id="62" dur="1" fill="hold">
                                              <p:stCondLst>
                                                <p:cond delay="999"/>
                                              </p:stCondLst>
                                            </p:cTn>
                                            <p:tgtEl>
                                              <p:spTgt spid="28"/>
                                            </p:tgtEl>
                                            <p:attrNameLst>
                                              <p:attrName>style.visibility</p:attrName>
                                            </p:attrNameLst>
                                          </p:cBhvr>
                                          <p:to>
                                            <p:strVal val="hidden"/>
                                          </p:to>
                                        </p:set>
                                      </p:childTnLst>
                                    </p:cTn>
                                  </p:par>
                                  <p:par>
                                    <p:cTn id="63" presetID="31" presetClass="exit" presetSubtype="0" fill="hold" nodeType="withEffect">
                                      <p:stCondLst>
                                        <p:cond delay="200"/>
                                      </p:stCondLst>
                                      <p:childTnLst>
                                        <p:anim calcmode="lin" valueType="num">
                                          <p:cBhvr>
                                            <p:cTn id="64" dur="1000"/>
                                            <p:tgtEl>
                                              <p:spTgt spid="35"/>
                                            </p:tgtEl>
                                            <p:attrNameLst>
                                              <p:attrName>ppt_w</p:attrName>
                                            </p:attrNameLst>
                                          </p:cBhvr>
                                          <p:tavLst>
                                            <p:tav tm="0">
                                              <p:val>
                                                <p:strVal val="ppt_w"/>
                                              </p:val>
                                            </p:tav>
                                            <p:tav tm="100000">
                                              <p:val>
                                                <p:fltVal val="0"/>
                                              </p:val>
                                            </p:tav>
                                          </p:tavLst>
                                        </p:anim>
                                        <p:anim calcmode="lin" valueType="num">
                                          <p:cBhvr>
                                            <p:cTn id="65" dur="1000"/>
                                            <p:tgtEl>
                                              <p:spTgt spid="35"/>
                                            </p:tgtEl>
                                            <p:attrNameLst>
                                              <p:attrName>ppt_h</p:attrName>
                                            </p:attrNameLst>
                                          </p:cBhvr>
                                          <p:tavLst>
                                            <p:tav tm="0">
                                              <p:val>
                                                <p:strVal val="ppt_h"/>
                                              </p:val>
                                            </p:tav>
                                            <p:tav tm="100000">
                                              <p:val>
                                                <p:fltVal val="0"/>
                                              </p:val>
                                            </p:tav>
                                          </p:tavLst>
                                        </p:anim>
                                        <p:anim calcmode="lin" valueType="num">
                                          <p:cBhvr>
                                            <p:cTn id="66" dur="1000"/>
                                            <p:tgtEl>
                                              <p:spTgt spid="35"/>
                                            </p:tgtEl>
                                            <p:attrNameLst>
                                              <p:attrName>style.rotation</p:attrName>
                                            </p:attrNameLst>
                                          </p:cBhvr>
                                          <p:tavLst>
                                            <p:tav tm="0">
                                              <p:val>
                                                <p:fltVal val="0"/>
                                              </p:val>
                                            </p:tav>
                                            <p:tav tm="100000">
                                              <p:val>
                                                <p:fltVal val="90"/>
                                              </p:val>
                                            </p:tav>
                                          </p:tavLst>
                                        </p:anim>
                                        <p:animEffect transition="out" filter="fade">
                                          <p:cBhvr>
                                            <p:cTn id="67" dur="1000"/>
                                            <p:tgtEl>
                                              <p:spTgt spid="35"/>
                                            </p:tgtEl>
                                          </p:cBhvr>
                                        </p:animEffect>
                                        <p:set>
                                          <p:cBhvr>
                                            <p:cTn id="68" dur="1" fill="hold">
                                              <p:stCondLst>
                                                <p:cond delay="999"/>
                                              </p:stCondLst>
                                            </p:cTn>
                                            <p:tgtEl>
                                              <p:spTgt spid="35"/>
                                            </p:tgtEl>
                                            <p:attrNameLst>
                                              <p:attrName>style.visibility</p:attrName>
                                            </p:attrNameLst>
                                          </p:cBhvr>
                                          <p:to>
                                            <p:strVal val="hidden"/>
                                          </p:to>
                                        </p:set>
                                      </p:childTnLst>
                                    </p:cTn>
                                  </p:par>
                                  <p:par>
                                    <p:cTn id="69" presetID="31" presetClass="exit" presetSubtype="0" fill="hold" nodeType="withEffect">
                                      <p:stCondLst>
                                        <p:cond delay="200"/>
                                      </p:stCondLst>
                                      <p:childTnLst>
                                        <p:anim calcmode="lin" valueType="num">
                                          <p:cBhvr>
                                            <p:cTn id="70" dur="1000"/>
                                            <p:tgtEl>
                                              <p:spTgt spid="38"/>
                                            </p:tgtEl>
                                            <p:attrNameLst>
                                              <p:attrName>ppt_w</p:attrName>
                                            </p:attrNameLst>
                                          </p:cBhvr>
                                          <p:tavLst>
                                            <p:tav tm="0">
                                              <p:val>
                                                <p:strVal val="ppt_w"/>
                                              </p:val>
                                            </p:tav>
                                            <p:tav tm="100000">
                                              <p:val>
                                                <p:fltVal val="0"/>
                                              </p:val>
                                            </p:tav>
                                          </p:tavLst>
                                        </p:anim>
                                        <p:anim calcmode="lin" valueType="num">
                                          <p:cBhvr>
                                            <p:cTn id="71" dur="1000"/>
                                            <p:tgtEl>
                                              <p:spTgt spid="38"/>
                                            </p:tgtEl>
                                            <p:attrNameLst>
                                              <p:attrName>ppt_h</p:attrName>
                                            </p:attrNameLst>
                                          </p:cBhvr>
                                          <p:tavLst>
                                            <p:tav tm="0">
                                              <p:val>
                                                <p:strVal val="ppt_h"/>
                                              </p:val>
                                            </p:tav>
                                            <p:tav tm="100000">
                                              <p:val>
                                                <p:fltVal val="0"/>
                                              </p:val>
                                            </p:tav>
                                          </p:tavLst>
                                        </p:anim>
                                        <p:anim calcmode="lin" valueType="num">
                                          <p:cBhvr>
                                            <p:cTn id="72" dur="1000"/>
                                            <p:tgtEl>
                                              <p:spTgt spid="38"/>
                                            </p:tgtEl>
                                            <p:attrNameLst>
                                              <p:attrName>style.rotation</p:attrName>
                                            </p:attrNameLst>
                                          </p:cBhvr>
                                          <p:tavLst>
                                            <p:tav tm="0">
                                              <p:val>
                                                <p:fltVal val="0"/>
                                              </p:val>
                                            </p:tav>
                                            <p:tav tm="100000">
                                              <p:val>
                                                <p:fltVal val="90"/>
                                              </p:val>
                                            </p:tav>
                                          </p:tavLst>
                                        </p:anim>
                                        <p:animEffect transition="out" filter="fade">
                                          <p:cBhvr>
                                            <p:cTn id="73" dur="1000"/>
                                            <p:tgtEl>
                                              <p:spTgt spid="38"/>
                                            </p:tgtEl>
                                          </p:cBhvr>
                                        </p:animEffect>
                                        <p:set>
                                          <p:cBhvr>
                                            <p:cTn id="74" dur="1" fill="hold">
                                              <p:stCondLst>
                                                <p:cond delay="9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1"/>
                      </p:tgtEl>
                    </p:cond>
                  </p:nextCondLst>
                </p:seq>
              </p:childTnLst>
            </p:cTn>
          </p:par>
        </p:tn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0181E52-CADF-41AD-9AB5-49E2758B6A08}"/>
              </a:ext>
            </a:extLst>
          </p:cNvPr>
          <p:cNvSpPr/>
          <p:nvPr/>
        </p:nvSpPr>
        <p:spPr>
          <a:xfrm>
            <a:off x="135293" y="220941"/>
            <a:ext cx="11790515" cy="6291294"/>
          </a:xfrm>
          <a:prstGeom prst="roundRect">
            <a:avLst/>
          </a:prstGeom>
          <a:solidFill>
            <a:srgbClr val="FFFFFF">
              <a:alpha val="85882"/>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1E0E2F"/>
              </a:solidFill>
              <a:effectLst/>
              <a:uLnTx/>
              <a:uFillTx/>
              <a:latin typeface="Calibri"/>
              <a:ea typeface="+mn-ea"/>
              <a:cs typeface="+mn-cs"/>
              <a:sym typeface="Arial"/>
            </a:endParaRPr>
          </a:p>
        </p:txBody>
      </p:sp>
      <p:sp>
        <p:nvSpPr>
          <p:cNvPr id="11" name="TextBox 12">
            <a:extLst>
              <a:ext uri="{FF2B5EF4-FFF2-40B4-BE49-F238E27FC236}">
                <a16:creationId xmlns:a16="http://schemas.microsoft.com/office/drawing/2014/main" id="{8846D791-FF14-126D-B51C-97690AE9D765}"/>
              </a:ext>
            </a:extLst>
          </p:cNvPr>
          <p:cNvSpPr txBox="1"/>
          <p:nvPr/>
        </p:nvSpPr>
        <p:spPr>
          <a:xfrm>
            <a:off x="2589739" y="1741055"/>
            <a:ext cx="7012522" cy="837473"/>
          </a:xfrm>
          <a:prstGeom prst="rect">
            <a:avLst/>
          </a:prstGeom>
          <a:noFill/>
        </p:spPr>
        <p:txBody>
          <a:bodyPr wrap="square" rtlCol="0">
            <a:spAutoFit/>
          </a:bodyPr>
          <a:lstStyle/>
          <a:p>
            <a:pPr algn="just">
              <a:lnSpc>
                <a:spcPct val="150000"/>
              </a:lnSpc>
              <a:buClr>
                <a:srgbClr val="000000"/>
              </a:buClr>
              <a:buFont typeface="Arial"/>
              <a:buNone/>
            </a:pPr>
            <a:r>
              <a:rPr lang="en-US" sz="3600" kern="0" dirty="0">
                <a:solidFill>
                  <a:srgbClr val="000000"/>
                </a:solidFill>
                <a:cs typeface="Calibri" panose="020F0502020204030204" pitchFamily="34" charset="0"/>
                <a:sym typeface="Arial"/>
              </a:rPr>
              <a:t>GV ĐIỀN VÀO ĐÂY</a:t>
            </a:r>
          </a:p>
        </p:txBody>
      </p:sp>
      <p:pic>
        <p:nvPicPr>
          <p:cNvPr id="12" name="Picture 13">
            <a:extLst>
              <a:ext uri="{FF2B5EF4-FFF2-40B4-BE49-F238E27FC236}">
                <a16:creationId xmlns:a16="http://schemas.microsoft.com/office/drawing/2014/main" id="{362476C6-8495-45FF-883A-3263407C5120}"/>
              </a:ext>
            </a:extLst>
          </p:cNvPr>
          <p:cNvPicPr>
            <a:picLocks noChangeAspect="1"/>
          </p:cNvPicPr>
          <p:nvPr/>
        </p:nvPicPr>
        <p:blipFill>
          <a:blip r:embed="rId3"/>
          <a:stretch>
            <a:fillRect/>
          </a:stretch>
        </p:blipFill>
        <p:spPr>
          <a:xfrm rot="737208" flipH="1">
            <a:off x="1533511" y="1714397"/>
            <a:ext cx="913565" cy="913565"/>
          </a:xfrm>
          <a:prstGeom prst="rect">
            <a:avLst/>
          </a:prstGeom>
        </p:spPr>
      </p:pic>
      <p:pic>
        <p:nvPicPr>
          <p:cNvPr id="13" name="Picture 15">
            <a:extLst>
              <a:ext uri="{FF2B5EF4-FFF2-40B4-BE49-F238E27FC236}">
                <a16:creationId xmlns:a16="http://schemas.microsoft.com/office/drawing/2014/main" id="{047E9CAA-F3C0-59A0-F1A4-2D0120105B43}"/>
              </a:ext>
            </a:extLst>
          </p:cNvPr>
          <p:cNvPicPr>
            <a:picLocks noChangeAspect="1"/>
          </p:cNvPicPr>
          <p:nvPr/>
        </p:nvPicPr>
        <p:blipFill>
          <a:blip r:embed="rId3"/>
          <a:stretch>
            <a:fillRect/>
          </a:stretch>
        </p:blipFill>
        <p:spPr>
          <a:xfrm rot="737208" flipH="1">
            <a:off x="1477593" y="2776075"/>
            <a:ext cx="913565" cy="913565"/>
          </a:xfrm>
          <a:prstGeom prst="rect">
            <a:avLst/>
          </a:prstGeom>
        </p:spPr>
      </p:pic>
      <p:pic>
        <p:nvPicPr>
          <p:cNvPr id="14" name="Picture 17">
            <a:extLst>
              <a:ext uri="{FF2B5EF4-FFF2-40B4-BE49-F238E27FC236}">
                <a16:creationId xmlns:a16="http://schemas.microsoft.com/office/drawing/2014/main" id="{36D70621-957A-B0B1-76BC-27B09D9C1D28}"/>
              </a:ext>
            </a:extLst>
          </p:cNvPr>
          <p:cNvPicPr>
            <a:picLocks noChangeAspect="1"/>
          </p:cNvPicPr>
          <p:nvPr/>
        </p:nvPicPr>
        <p:blipFill>
          <a:blip r:embed="rId3"/>
          <a:stretch>
            <a:fillRect/>
          </a:stretch>
        </p:blipFill>
        <p:spPr>
          <a:xfrm rot="737208" flipH="1">
            <a:off x="1477593" y="3751348"/>
            <a:ext cx="913565" cy="913565"/>
          </a:xfrm>
          <a:prstGeom prst="rect">
            <a:avLst/>
          </a:prstGeom>
        </p:spPr>
      </p:pic>
      <p:pic>
        <p:nvPicPr>
          <p:cNvPr id="15" name="Picture 19">
            <a:extLst>
              <a:ext uri="{FF2B5EF4-FFF2-40B4-BE49-F238E27FC236}">
                <a16:creationId xmlns:a16="http://schemas.microsoft.com/office/drawing/2014/main" id="{573CA6EB-FBE9-F3C8-11C5-D3364C5EA3A6}"/>
              </a:ext>
            </a:extLst>
          </p:cNvPr>
          <p:cNvPicPr>
            <a:picLocks noChangeAspect="1"/>
          </p:cNvPicPr>
          <p:nvPr/>
        </p:nvPicPr>
        <p:blipFill>
          <a:blip r:embed="rId3"/>
          <a:stretch>
            <a:fillRect/>
          </a:stretch>
        </p:blipFill>
        <p:spPr>
          <a:xfrm rot="737208" flipH="1">
            <a:off x="1477594" y="4787654"/>
            <a:ext cx="913565" cy="913565"/>
          </a:xfrm>
          <a:prstGeom prst="rect">
            <a:avLst/>
          </a:prstGeom>
        </p:spPr>
      </p:pic>
      <p:pic>
        <p:nvPicPr>
          <p:cNvPr id="16" name="Hình ảnh 15" descr="Ảnh có chứa trang phục, Mặt người, phim hoạt hình, người&#10;&#10;Mô tả được tạo tự động">
            <a:extLst>
              <a:ext uri="{FF2B5EF4-FFF2-40B4-BE49-F238E27FC236}">
                <a16:creationId xmlns:a16="http://schemas.microsoft.com/office/drawing/2014/main" id="{DC9C8218-A3C6-1B29-D192-6E2091FDD3E0}"/>
              </a:ext>
            </a:extLst>
          </p:cNvPr>
          <p:cNvPicPr>
            <a:picLocks noChangeAspect="1"/>
          </p:cNvPicPr>
          <p:nvPr/>
        </p:nvPicPr>
        <p:blipFill>
          <a:blip r:embed="rId4"/>
          <a:stretch>
            <a:fillRect/>
          </a:stretch>
        </p:blipFill>
        <p:spPr>
          <a:xfrm>
            <a:off x="7547885" y="3243638"/>
            <a:ext cx="4377924" cy="3556077"/>
          </a:xfrm>
          <a:prstGeom prst="rect">
            <a:avLst/>
          </a:prstGeom>
        </p:spPr>
      </p:pic>
      <p:sp>
        <p:nvSpPr>
          <p:cNvPr id="17" name="TextBox 12">
            <a:extLst>
              <a:ext uri="{FF2B5EF4-FFF2-40B4-BE49-F238E27FC236}">
                <a16:creationId xmlns:a16="http://schemas.microsoft.com/office/drawing/2014/main" id="{18BEFA50-F789-97CB-C5F8-C94298D1B6FC}"/>
              </a:ext>
            </a:extLst>
          </p:cNvPr>
          <p:cNvSpPr txBox="1"/>
          <p:nvPr/>
        </p:nvSpPr>
        <p:spPr>
          <a:xfrm>
            <a:off x="2589739" y="2762291"/>
            <a:ext cx="7012522" cy="837473"/>
          </a:xfrm>
          <a:prstGeom prst="rect">
            <a:avLst/>
          </a:prstGeom>
          <a:noFill/>
        </p:spPr>
        <p:txBody>
          <a:bodyPr wrap="square" rtlCol="0">
            <a:spAutoFit/>
          </a:bodyPr>
          <a:lstStyle/>
          <a:p>
            <a:pPr algn="just">
              <a:lnSpc>
                <a:spcPct val="150000"/>
              </a:lnSpc>
              <a:buClr>
                <a:srgbClr val="000000"/>
              </a:buClr>
              <a:buFont typeface="Arial"/>
              <a:buNone/>
            </a:pPr>
            <a:r>
              <a:rPr lang="en-US" sz="3600" kern="0" dirty="0">
                <a:solidFill>
                  <a:srgbClr val="000000"/>
                </a:solidFill>
                <a:cs typeface="Calibri" panose="020F0502020204030204" pitchFamily="34" charset="0"/>
                <a:sym typeface="Arial"/>
              </a:rPr>
              <a:t>GV ĐIỀN VÀO ĐÂY</a:t>
            </a:r>
          </a:p>
        </p:txBody>
      </p:sp>
      <p:sp>
        <p:nvSpPr>
          <p:cNvPr id="18" name="TextBox 12">
            <a:extLst>
              <a:ext uri="{FF2B5EF4-FFF2-40B4-BE49-F238E27FC236}">
                <a16:creationId xmlns:a16="http://schemas.microsoft.com/office/drawing/2014/main" id="{132A1D43-9E3D-C5C6-ABA3-2B9ADB1B0D80}"/>
              </a:ext>
            </a:extLst>
          </p:cNvPr>
          <p:cNvSpPr txBox="1"/>
          <p:nvPr/>
        </p:nvSpPr>
        <p:spPr>
          <a:xfrm>
            <a:off x="2589739" y="3783527"/>
            <a:ext cx="7012522" cy="837473"/>
          </a:xfrm>
          <a:prstGeom prst="rect">
            <a:avLst/>
          </a:prstGeom>
          <a:noFill/>
        </p:spPr>
        <p:txBody>
          <a:bodyPr wrap="square" rtlCol="0">
            <a:spAutoFit/>
          </a:bodyPr>
          <a:lstStyle/>
          <a:p>
            <a:pPr algn="just">
              <a:lnSpc>
                <a:spcPct val="150000"/>
              </a:lnSpc>
              <a:buClr>
                <a:srgbClr val="000000"/>
              </a:buClr>
              <a:buFont typeface="Arial"/>
              <a:buNone/>
            </a:pPr>
            <a:r>
              <a:rPr lang="en-US" sz="3600" kern="0" dirty="0">
                <a:solidFill>
                  <a:srgbClr val="000000"/>
                </a:solidFill>
                <a:cs typeface="Calibri" panose="020F0502020204030204" pitchFamily="34" charset="0"/>
                <a:sym typeface="Arial"/>
              </a:rPr>
              <a:t>GV ĐIỀN VÀO ĐÂY</a:t>
            </a:r>
          </a:p>
        </p:txBody>
      </p:sp>
      <p:sp>
        <p:nvSpPr>
          <p:cNvPr id="19" name="TextBox 12">
            <a:extLst>
              <a:ext uri="{FF2B5EF4-FFF2-40B4-BE49-F238E27FC236}">
                <a16:creationId xmlns:a16="http://schemas.microsoft.com/office/drawing/2014/main" id="{7A661D94-7F03-B7C4-A4C6-06A23B5F88D8}"/>
              </a:ext>
            </a:extLst>
          </p:cNvPr>
          <p:cNvSpPr txBox="1"/>
          <p:nvPr/>
        </p:nvSpPr>
        <p:spPr>
          <a:xfrm>
            <a:off x="2589739" y="4804763"/>
            <a:ext cx="7012522" cy="837473"/>
          </a:xfrm>
          <a:prstGeom prst="rect">
            <a:avLst/>
          </a:prstGeom>
          <a:noFill/>
        </p:spPr>
        <p:txBody>
          <a:bodyPr wrap="square" rtlCol="0">
            <a:spAutoFit/>
          </a:bodyPr>
          <a:lstStyle/>
          <a:p>
            <a:pPr algn="just">
              <a:lnSpc>
                <a:spcPct val="150000"/>
              </a:lnSpc>
              <a:buClr>
                <a:srgbClr val="000000"/>
              </a:buClr>
              <a:buFont typeface="Arial"/>
              <a:buNone/>
            </a:pPr>
            <a:r>
              <a:rPr lang="en-US" sz="3600" kern="0" dirty="0">
                <a:solidFill>
                  <a:srgbClr val="000000"/>
                </a:solidFill>
                <a:cs typeface="Calibri" panose="020F0502020204030204" pitchFamily="34" charset="0"/>
                <a:sym typeface="Arial"/>
              </a:rPr>
              <a:t>GV ĐIỀN VÀO ĐÂY</a:t>
            </a:r>
          </a:p>
        </p:txBody>
      </p:sp>
      <p:pic>
        <p:nvPicPr>
          <p:cNvPr id="2" name="Picture 1">
            <a:extLst>
              <a:ext uri="{FF2B5EF4-FFF2-40B4-BE49-F238E27FC236}">
                <a16:creationId xmlns:a16="http://schemas.microsoft.com/office/drawing/2014/main" id="{7203E237-4380-4316-BDA9-93711D5ECB5E}"/>
              </a:ext>
            </a:extLst>
          </p:cNvPr>
          <p:cNvPicPr>
            <a:picLocks noChangeAspect="1"/>
          </p:cNvPicPr>
          <p:nvPr/>
        </p:nvPicPr>
        <p:blipFill>
          <a:blip r:embed="rId5"/>
          <a:stretch>
            <a:fillRect/>
          </a:stretch>
        </p:blipFill>
        <p:spPr>
          <a:xfrm>
            <a:off x="3646107" y="554290"/>
            <a:ext cx="3901778" cy="1322947"/>
          </a:xfrm>
          <a:prstGeom prst="rect">
            <a:avLst/>
          </a:prstGeom>
        </p:spPr>
      </p:pic>
    </p:spTree>
    <p:extLst>
      <p:ext uri="{BB962C8B-B14F-4D97-AF65-F5344CB8AC3E}">
        <p14:creationId xmlns:p14="http://schemas.microsoft.com/office/powerpoint/2010/main" val="4081765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wipe(left)">
                                      <p:cBhvr>
                                        <p:cTn id="15" dur="500"/>
                                        <p:tgtEl>
                                          <p:spTgt spid="11">
                                            <p:txEl>
                                              <p:pRg st="0" end="0"/>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7">
                                            <p:txEl>
                                              <p:pRg st="0" end="0"/>
                                            </p:txEl>
                                          </p:spTgt>
                                        </p:tgtEl>
                                        <p:attrNameLst>
                                          <p:attrName>style.visibility</p:attrName>
                                        </p:attrNameLst>
                                      </p:cBhvr>
                                      <p:to>
                                        <p:strVal val="visible"/>
                                      </p:to>
                                    </p:set>
                                    <p:animEffect transition="in" filter="wipe(left)">
                                      <p:cBhvr>
                                        <p:cTn id="31" dur="500"/>
                                        <p:tgtEl>
                                          <p:spTgt spid="17">
                                            <p:txEl>
                                              <p:pRg st="0" end="0"/>
                                            </p:txEl>
                                          </p:spTgt>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Effect transition="in" filter="wipe(left)">
                                      <p:cBhvr>
                                        <p:cTn id="35" dur="500"/>
                                        <p:tgtEl>
                                          <p:spTgt spid="18">
                                            <p:txEl>
                                              <p:pRg st="0" end="0"/>
                                            </p:txEl>
                                          </p:spTgt>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wipe(left)">
                                      <p:cBhvr>
                                        <p:cTn id="39"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7" grpId="0" uiExpand="1" build="p"/>
      <p:bldP spid="18" grpId="0" uiExpand="1" build="p"/>
      <p:bldP spid="19"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59F1E4-A0D3-4E6D-8A1B-F7F1AD7D2AA9}"/>
              </a:ext>
            </a:extLst>
          </p:cNvPr>
          <p:cNvPicPr>
            <a:picLocks noChangeAspect="1"/>
          </p:cNvPicPr>
          <p:nvPr/>
        </p:nvPicPr>
        <p:blipFill>
          <a:blip r:embed="rId3"/>
          <a:stretch>
            <a:fillRect/>
          </a:stretch>
        </p:blipFill>
        <p:spPr>
          <a:xfrm>
            <a:off x="-199381" y="-173135"/>
            <a:ext cx="12101609" cy="4401693"/>
          </a:xfrm>
          <a:prstGeom prst="rect">
            <a:avLst/>
          </a:prstGeom>
        </p:spPr>
      </p:pic>
      <p:pic>
        <p:nvPicPr>
          <p:cNvPr id="4" name="Hình ảnh 3" descr="Ảnh có chứa văn bản, mẫu họa&#10;&#10;Mô tả được tạo tự động">
            <a:extLst>
              <a:ext uri="{FF2B5EF4-FFF2-40B4-BE49-F238E27FC236}">
                <a16:creationId xmlns:a16="http://schemas.microsoft.com/office/drawing/2014/main" id="{E91267A7-9355-EB7F-5901-602B3CA5CB7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5045" y1="75061" x2="55045" y2="75061"/>
                        <a14:foregroundMark x1="54884" y1="79992" x2="54884" y2="79992"/>
                        <a14:foregroundMark x1="53234" y1="88197" x2="53234" y2="88197"/>
                        <a14:foregroundMark x1="62419" y1="86580" x2="41915" y2="86136"/>
                        <a14:foregroundMark x1="41915" y1="86136" x2="41915" y2="86136"/>
                      </a14:backgroundRemoval>
                    </a14:imgEffect>
                  </a14:imgLayer>
                </a14:imgProps>
              </a:ext>
              <a:ext uri="{28A0092B-C50C-407E-A947-70E740481C1C}">
                <a14:useLocalDpi xmlns:a14="http://schemas.microsoft.com/office/drawing/2010/main" val="0"/>
              </a:ext>
            </a:extLst>
          </a:blip>
          <a:srcRect l="18558" r="16312"/>
          <a:stretch/>
        </p:blipFill>
        <p:spPr>
          <a:xfrm>
            <a:off x="3933371" y="2519559"/>
            <a:ext cx="3836107" cy="4711937"/>
          </a:xfrm>
          <a:prstGeom prst="rect">
            <a:avLst/>
          </a:prstGeom>
        </p:spPr>
      </p:pic>
    </p:spTree>
    <p:extLst>
      <p:ext uri="{BB962C8B-B14F-4D97-AF65-F5344CB8AC3E}">
        <p14:creationId xmlns:p14="http://schemas.microsoft.com/office/powerpoint/2010/main" val="17767571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21A49E-53F6-4064-9529-E710DA0B1482}"/>
              </a:ext>
            </a:extLst>
          </p:cNvPr>
          <p:cNvSpPr/>
          <p:nvPr/>
        </p:nvSpPr>
        <p:spPr>
          <a:xfrm>
            <a:off x="254000" y="685800"/>
            <a:ext cx="11410661" cy="56895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35339">
              <a:defRPr/>
            </a:pPr>
            <a:r>
              <a:rPr lang="en-US" sz="2400" b="1" dirty="0">
                <a:solidFill>
                  <a:srgbClr val="FF0000"/>
                </a:solidFill>
                <a:latin typeface="Times New Roman" panose="02020603050405020304" pitchFamily="18" charset="0"/>
                <a:cs typeface="Times New Roman" panose="02020603050405020304" pitchFamily="18" charset="0"/>
                <a:sym typeface="Arial"/>
              </a:rPr>
              <a:t>BÀI SOẠN CỦA EM LAN H</a:t>
            </a:r>
            <a:r>
              <a:rPr lang="vi-VN" sz="2400" b="1" dirty="0">
                <a:solidFill>
                  <a:srgbClr val="FF0000"/>
                </a:solidFill>
                <a:latin typeface="Times New Roman" panose="02020603050405020304" pitchFamily="18" charset="0"/>
                <a:cs typeface="Times New Roman" panose="02020603050405020304" pitchFamily="18" charset="0"/>
                <a:sym typeface="Arial"/>
              </a:rPr>
              <a:t>ƯƠN</a:t>
            </a:r>
            <a:r>
              <a:rPr lang="en-US" sz="2400" b="1" dirty="0">
                <a:solidFill>
                  <a:srgbClr val="FF0000"/>
                </a:solidFill>
                <a:latin typeface="Times New Roman" panose="02020603050405020304" pitchFamily="18" charset="0"/>
                <a:cs typeface="Times New Roman" panose="02020603050405020304" pitchFamily="18" charset="0"/>
                <a:sym typeface="Arial"/>
              </a:rPr>
              <a:t>G – 035.447.3852</a:t>
            </a:r>
          </a:p>
          <a:p>
            <a:pPr algn="ctr" defTabSz="835339">
              <a:defRPr/>
            </a:pPr>
            <a:r>
              <a:rPr lang="en-US" sz="2400" b="1">
                <a:solidFill>
                  <a:srgbClr val="FF0000"/>
                </a:solidFill>
                <a:latin typeface="Times New Roman" panose="02020603050405020304" pitchFamily="18" charset="0"/>
                <a:cs typeface="Times New Roman" panose="02020603050405020304" pitchFamily="18" charset="0"/>
                <a:sym typeface="Arial"/>
              </a:rPr>
              <a:t>QUÝ </a:t>
            </a:r>
            <a:r>
              <a:rPr lang="en-US" sz="2400" b="1" dirty="0">
                <a:solidFill>
                  <a:srgbClr val="FF0000"/>
                </a:solidFill>
                <a:latin typeface="Times New Roman" panose="02020603050405020304" pitchFamily="18" charset="0"/>
                <a:cs typeface="Times New Roman" panose="02020603050405020304" pitchFamily="18" charset="0"/>
                <a:sym typeface="Arial"/>
              </a:rPr>
              <a:t>THẦY/ CÔ </a:t>
            </a:r>
            <a:r>
              <a:rPr lang="en-US" sz="4400" b="1">
                <a:solidFill>
                  <a:prstClr val="black"/>
                </a:solidFill>
                <a:latin typeface="Times New Roman" panose="02020603050405020304" pitchFamily="18" charset="0"/>
                <a:cs typeface="Times New Roman" panose="02020603050405020304" pitchFamily="18" charset="0"/>
                <a:sym typeface="Arial"/>
              </a:rPr>
              <a:t>KHÔNG GỬI BÀI </a:t>
            </a:r>
            <a:r>
              <a:rPr lang="en-US" sz="2400" b="1">
                <a:solidFill>
                  <a:srgbClr val="FF0000"/>
                </a:solidFill>
                <a:latin typeface="Times New Roman" panose="02020603050405020304" pitchFamily="18" charset="0"/>
                <a:cs typeface="Times New Roman" panose="02020603050405020304" pitchFamily="18" charset="0"/>
                <a:sym typeface="Arial"/>
              </a:rPr>
              <a:t>VÀO </a:t>
            </a:r>
            <a:r>
              <a:rPr lang="en-US" sz="2400" b="1" dirty="0">
                <a:solidFill>
                  <a:srgbClr val="FF0000"/>
                </a:solidFill>
                <a:latin typeface="Times New Roman" panose="02020603050405020304" pitchFamily="18" charset="0"/>
                <a:cs typeface="Times New Roman" panose="02020603050405020304" pitchFamily="18" charset="0"/>
                <a:sym typeface="Arial"/>
              </a:rPr>
              <a:t>CÁC </a:t>
            </a:r>
            <a:r>
              <a:rPr lang="en-US" sz="4000" b="1" dirty="0">
                <a:solidFill>
                  <a:srgbClr val="002060"/>
                </a:solidFill>
                <a:latin typeface="Times New Roman" panose="02020603050405020304" pitchFamily="18" charset="0"/>
                <a:cs typeface="Times New Roman" panose="02020603050405020304" pitchFamily="18" charset="0"/>
                <a:sym typeface="Arial"/>
              </a:rPr>
              <a:t>HỘI NHÓM ZALO HAY FB, CÁC WEB</a:t>
            </a:r>
            <a:r>
              <a:rPr lang="en-US" sz="4000" b="1">
                <a:solidFill>
                  <a:srgbClr val="002060"/>
                </a:solidFill>
                <a:latin typeface="Times New Roman" panose="02020603050405020304" pitchFamily="18" charset="0"/>
                <a:cs typeface="Times New Roman" panose="02020603050405020304" pitchFamily="18" charset="0"/>
                <a:sym typeface="Arial"/>
              </a:rPr>
              <a:t>..... </a:t>
            </a:r>
            <a:endParaRPr lang="en-US" sz="4000" b="1" dirty="0">
              <a:solidFill>
                <a:srgbClr val="002060"/>
              </a:solidFill>
              <a:latin typeface="Times New Roman" panose="02020603050405020304" pitchFamily="18" charset="0"/>
              <a:cs typeface="Times New Roman" panose="02020603050405020304" pitchFamily="18" charset="0"/>
              <a:sym typeface="Arial"/>
            </a:endParaRPr>
          </a:p>
          <a:p>
            <a:pPr algn="ctr" defTabSz="835339">
              <a:defRPr/>
            </a:pPr>
            <a:r>
              <a:rPr lang="en-US" sz="2799" b="1">
                <a:solidFill>
                  <a:srgbClr val="00B0F0"/>
                </a:solidFill>
                <a:latin typeface="Times New Roman" panose="02020603050405020304" pitchFamily="18" charset="0"/>
                <a:cs typeface="Times New Roman" panose="02020603050405020304" pitchFamily="18" charset="0"/>
                <a:sym typeface="Arial"/>
              </a:rPr>
              <a:t>EM </a:t>
            </a:r>
            <a:r>
              <a:rPr lang="en-US" sz="2799" b="1" dirty="0">
                <a:solidFill>
                  <a:srgbClr val="00B0F0"/>
                </a:solidFill>
                <a:latin typeface="Times New Roman" panose="02020603050405020304" pitchFamily="18" charset="0"/>
                <a:cs typeface="Times New Roman" panose="02020603050405020304" pitchFamily="18" charset="0"/>
                <a:sym typeface="Arial"/>
              </a:rPr>
              <a:t>CHỈ GIAO DỊCH BẰNG </a:t>
            </a:r>
            <a:r>
              <a:rPr lang="en-US" sz="3200" b="1" dirty="0">
                <a:solidFill>
                  <a:srgbClr val="00B0F0"/>
                </a:solidFill>
                <a:latin typeface="Times New Roman" panose="02020603050405020304" pitchFamily="18" charset="0"/>
                <a:cs typeface="Times New Roman" panose="02020603050405020304" pitchFamily="18" charset="0"/>
                <a:sym typeface="Arial"/>
              </a:rPr>
              <a:t>DUY NHẤT 1 NICK FB :</a:t>
            </a:r>
            <a:r>
              <a:rPr lang="en-US" sz="2799" b="1" dirty="0">
                <a:solidFill>
                  <a:srgbClr val="00B0F0"/>
                </a:solidFill>
                <a:latin typeface="Times New Roman" panose="02020603050405020304" pitchFamily="18" charset="0"/>
                <a:cs typeface="Times New Roman" panose="02020603050405020304" pitchFamily="18" charset="0"/>
                <a:sym typeface="Arial"/>
              </a:rPr>
              <a:t> LAN H</a:t>
            </a:r>
            <a:r>
              <a:rPr lang="vi-VN" sz="2799" b="1">
                <a:solidFill>
                  <a:srgbClr val="00B0F0"/>
                </a:solidFill>
                <a:latin typeface="Times New Roman" panose="02020603050405020304" pitchFamily="18" charset="0"/>
                <a:cs typeface="Times New Roman" panose="02020603050405020304" pitchFamily="18" charset="0"/>
                <a:sym typeface="Arial"/>
              </a:rPr>
              <a:t>Ư</a:t>
            </a:r>
            <a:r>
              <a:rPr lang="en-US" sz="2799" b="1">
                <a:solidFill>
                  <a:srgbClr val="00B0F0"/>
                </a:solidFill>
                <a:latin typeface="Times New Roman" panose="02020603050405020304" pitchFamily="18" charset="0"/>
                <a:cs typeface="Times New Roman" panose="02020603050405020304" pitchFamily="18" charset="0"/>
                <a:sym typeface="Arial"/>
              </a:rPr>
              <a:t>ƠNG. Lik Fb của em: </a:t>
            </a:r>
            <a:r>
              <a:rPr lang="en-US" sz="2799" b="1">
                <a:solidFill>
                  <a:srgbClr val="7030A0"/>
                </a:solidFill>
                <a:latin typeface="Times New Roman" panose="02020603050405020304" pitchFamily="18" charset="0"/>
                <a:cs typeface="Times New Roman" panose="02020603050405020304" pitchFamily="18" charset="0"/>
                <a:sym typeface="Arial"/>
              </a:rPr>
              <a:t>https://www.facebook.com/GADTLANHUONG0354473852) </a:t>
            </a:r>
          </a:p>
          <a:p>
            <a:pPr algn="ctr" defTabSz="835339">
              <a:defRPr/>
            </a:pPr>
            <a:r>
              <a:rPr lang="en-US" sz="2799" b="1">
                <a:solidFill>
                  <a:srgbClr val="00B0F0"/>
                </a:solidFill>
                <a:latin typeface="Times New Roman" panose="02020603050405020304" pitchFamily="18" charset="0"/>
                <a:cs typeface="Times New Roman" panose="02020603050405020304" pitchFamily="18" charset="0"/>
                <a:sym typeface="Arial"/>
              </a:rPr>
              <a:t>VÀ </a:t>
            </a:r>
            <a:r>
              <a:rPr lang="en-US" sz="2799" b="1" dirty="0">
                <a:solidFill>
                  <a:srgbClr val="00B0F0"/>
                </a:solidFill>
                <a:latin typeface="Times New Roman" panose="02020603050405020304" pitchFamily="18" charset="0"/>
                <a:cs typeface="Times New Roman" panose="02020603050405020304" pitchFamily="18" charset="0"/>
                <a:sym typeface="Arial"/>
              </a:rPr>
              <a:t>ZALO LAN H</a:t>
            </a:r>
            <a:r>
              <a:rPr lang="vi-VN" sz="2799" b="1" dirty="0">
                <a:solidFill>
                  <a:srgbClr val="00B0F0"/>
                </a:solidFill>
                <a:latin typeface="Times New Roman" panose="02020603050405020304" pitchFamily="18" charset="0"/>
                <a:cs typeface="Times New Roman" panose="02020603050405020304" pitchFamily="18" charset="0"/>
                <a:sym typeface="Arial"/>
              </a:rPr>
              <a:t>Ư</a:t>
            </a:r>
            <a:r>
              <a:rPr lang="en-US" sz="2799" b="1" dirty="0">
                <a:solidFill>
                  <a:srgbClr val="00B0F0"/>
                </a:solidFill>
                <a:latin typeface="Times New Roman" panose="02020603050405020304" pitchFamily="18" charset="0"/>
                <a:cs typeface="Times New Roman" panose="02020603050405020304" pitchFamily="18" charset="0"/>
                <a:sym typeface="Arial"/>
              </a:rPr>
              <a:t>ƠNG SĐT </a:t>
            </a:r>
            <a:r>
              <a:rPr lang="en-US" sz="3734" b="1" dirty="0">
                <a:solidFill>
                  <a:srgbClr val="00B0F0"/>
                </a:solidFill>
                <a:latin typeface="Times New Roman" panose="02020603050405020304" pitchFamily="18" charset="0"/>
                <a:cs typeface="Times New Roman" panose="02020603050405020304" pitchFamily="18" charset="0"/>
                <a:sym typeface="Arial"/>
              </a:rPr>
              <a:t>0354473852</a:t>
            </a:r>
            <a:r>
              <a:rPr lang="en-US" sz="3734" b="1">
                <a:solidFill>
                  <a:srgbClr val="00B0F0"/>
                </a:solidFill>
                <a:latin typeface="Times New Roman" panose="02020603050405020304" pitchFamily="18" charset="0"/>
                <a:cs typeface="Times New Roman" panose="02020603050405020304" pitchFamily="18" charset="0"/>
                <a:sym typeface="Arial"/>
              </a:rPr>
              <a:t>.</a:t>
            </a:r>
            <a:r>
              <a:rPr lang="en-US" sz="2799" b="1">
                <a:solidFill>
                  <a:srgbClr val="00B0F0"/>
                </a:solidFill>
                <a:latin typeface="Times New Roman" panose="02020603050405020304" pitchFamily="18" charset="0"/>
                <a:cs typeface="Times New Roman" panose="02020603050405020304" pitchFamily="18" charset="0"/>
                <a:sym typeface="Arial"/>
              </a:rPr>
              <a:t> </a:t>
            </a:r>
          </a:p>
          <a:p>
            <a:pPr algn="ctr" defTabSz="835339">
              <a:defRPr/>
            </a:pPr>
            <a:r>
              <a:rPr lang="en-US" sz="2799" b="1">
                <a:solidFill>
                  <a:srgbClr val="00B0F0"/>
                </a:solidFill>
                <a:latin typeface="Times New Roman" panose="02020603050405020304" pitchFamily="18" charset="0"/>
                <a:cs typeface="Times New Roman" panose="02020603050405020304" pitchFamily="18" charset="0"/>
                <a:sym typeface="Arial"/>
              </a:rPr>
              <a:t>MỌI </a:t>
            </a:r>
            <a:r>
              <a:rPr lang="en-US" sz="2799" b="1" dirty="0">
                <a:solidFill>
                  <a:srgbClr val="00B0F0"/>
                </a:solidFill>
                <a:latin typeface="Times New Roman" panose="02020603050405020304" pitchFamily="18" charset="0"/>
                <a:cs typeface="Times New Roman" panose="02020603050405020304" pitchFamily="18" charset="0"/>
                <a:sym typeface="Arial"/>
              </a:rPr>
              <a:t>GIAO DỊCH BẰNG NICK KHÁC ĐỀU LÀ MẠO DANH EM VÀ LỪA ĐẢO Ạ!</a:t>
            </a:r>
          </a:p>
          <a:p>
            <a:pPr algn="ctr" defTabSz="835339">
              <a:defRPr/>
            </a:pPr>
            <a:endParaRPr lang="en-US" sz="2400" b="1" dirty="0">
              <a:solidFill>
                <a:srgbClr val="FF0000"/>
              </a:solidFill>
              <a:latin typeface="Times New Roman" panose="02020603050405020304" pitchFamily="18" charset="0"/>
              <a:cs typeface="Times New Roman" panose="02020603050405020304" pitchFamily="18" charset="0"/>
              <a:sym typeface="Arial"/>
            </a:endParaRPr>
          </a:p>
          <a:p>
            <a:pPr algn="ctr" defTabSz="835339">
              <a:defRPr/>
            </a:pPr>
            <a:r>
              <a:rPr lang="en-US" sz="2400" b="1" dirty="0">
                <a:solidFill>
                  <a:srgbClr val="FF0000"/>
                </a:solidFill>
                <a:latin typeface="Times New Roman" panose="02020603050405020304" pitchFamily="18" charset="0"/>
                <a:cs typeface="Times New Roman" panose="02020603050405020304" pitchFamily="18" charset="0"/>
                <a:sym typeface="Arial"/>
              </a:rPr>
              <a:t>EM XIN CHÂN THÀNH CẢM </a:t>
            </a:r>
            <a:r>
              <a:rPr lang="vi-VN" sz="2400" b="1" dirty="0">
                <a:solidFill>
                  <a:srgbClr val="FF0000"/>
                </a:solidFill>
                <a:latin typeface="Times New Roman" panose="02020603050405020304" pitchFamily="18" charset="0"/>
                <a:cs typeface="Times New Roman" panose="02020603050405020304" pitchFamily="18" charset="0"/>
                <a:sym typeface="Arial"/>
              </a:rPr>
              <a:t>Ơ</a:t>
            </a:r>
            <a:r>
              <a:rPr lang="en-US" sz="2400" b="1" dirty="0">
                <a:solidFill>
                  <a:srgbClr val="FF0000"/>
                </a:solidFill>
                <a:latin typeface="Times New Roman" panose="02020603050405020304" pitchFamily="18" charset="0"/>
                <a:cs typeface="Times New Roman" panose="02020603050405020304" pitchFamily="18" charset="0"/>
                <a:sym typeface="Arial"/>
              </a:rPr>
              <a:t>N! KÍNH CHÚC THẦY/CÔ DẠY TỐT Ạ!</a:t>
            </a:r>
          </a:p>
        </p:txBody>
      </p:sp>
      <p:pic>
        <p:nvPicPr>
          <p:cNvPr id="3" name="Picture 2">
            <a:extLst>
              <a:ext uri="{FF2B5EF4-FFF2-40B4-BE49-F238E27FC236}">
                <a16:creationId xmlns:a16="http://schemas.microsoft.com/office/drawing/2014/main" id="{2AB5A403-E871-4CEB-8DF9-59BD1F02249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5758" b="98384" l="6600" r="93800">
                        <a14:foregroundMark x1="9800" y1="59495" x2="9800" y2="59495"/>
                        <a14:foregroundMark x1="8900" y1="46768" x2="8900" y2="46768"/>
                        <a14:foregroundMark x1="6600" y1="52929" x2="6600" y2="52929"/>
                        <a14:foregroundMark x1="48700" y1="8687" x2="48700" y2="8687"/>
                        <a14:foregroundMark x1="74900" y1="11414" x2="74900" y2="11414"/>
                        <a14:foregroundMark x1="56900" y1="7172" x2="56900" y2="7172"/>
                        <a14:foregroundMark x1="45200" y1="6768" x2="45200" y2="6768"/>
                        <a14:foregroundMark x1="75600" y1="5758" x2="75600" y2="5758"/>
                        <a14:foregroundMark x1="93800" y1="20707" x2="93800" y2="20707"/>
                        <a14:foregroundMark x1="86500" y1="19495" x2="86500" y2="19495"/>
                        <a14:foregroundMark x1="74900" y1="16263" x2="74900" y2="16263"/>
                        <a14:foregroundMark x1="52500" y1="93535" x2="52500" y2="93535"/>
                        <a14:foregroundMark x1="46200" y1="98384" x2="46200" y2="98384"/>
                        <a14:foregroundMark x1="39300" y1="7778" x2="39300" y2="7778"/>
                        <a14:foregroundMark x1="36800" y1="8081" x2="36800" y2="8081"/>
                        <a14:foregroundMark x1="36000" y1="8889" x2="36000" y2="8889"/>
                        <a14:foregroundMark x1="76000" y1="7172" x2="76000" y2="7172"/>
                      </a14:backgroundRemoval>
                    </a14:imgEffect>
                  </a14:imgLayer>
                </a14:imgProps>
              </a:ext>
              <a:ext uri="{28A0092B-C50C-407E-A947-70E740481C1C}">
                <a14:useLocalDpi xmlns:a14="http://schemas.microsoft.com/office/drawing/2010/main" val="0"/>
              </a:ext>
            </a:extLst>
          </a:blip>
          <a:stretch>
            <a:fillRect/>
          </a:stretch>
        </p:blipFill>
        <p:spPr>
          <a:xfrm>
            <a:off x="1" y="482603"/>
            <a:ext cx="1108143" cy="1097060"/>
          </a:xfrm>
          <a:prstGeom prst="rect">
            <a:avLst/>
          </a:prstGeom>
        </p:spPr>
      </p:pic>
    </p:spTree>
    <p:extLst>
      <p:ext uri="{BB962C8B-B14F-4D97-AF65-F5344CB8AC3E}">
        <p14:creationId xmlns:p14="http://schemas.microsoft.com/office/powerpoint/2010/main" val="633864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475" fill="hold">
                                          <p:stCondLst>
                                            <p:cond delay="0"/>
                                          </p:stCondLst>
                                        </p:cTn>
                                        <p:tgtEl>
                                          <p:spTgt spid="3"/>
                                        </p:tgtEl>
                                        <p:attrNameLst>
                                          <p:attrName>r</p:attrName>
                                        </p:attrNameLst>
                                      </p:cBhvr>
                                    </p:animRot>
                                    <p:animRot by="-240000">
                                      <p:cBhvr>
                                        <p:cTn id="7" dur="950" fill="hold">
                                          <p:stCondLst>
                                            <p:cond delay="950"/>
                                          </p:stCondLst>
                                        </p:cTn>
                                        <p:tgtEl>
                                          <p:spTgt spid="3"/>
                                        </p:tgtEl>
                                        <p:attrNameLst>
                                          <p:attrName>r</p:attrName>
                                        </p:attrNameLst>
                                      </p:cBhvr>
                                    </p:animRot>
                                    <p:animRot by="240000">
                                      <p:cBhvr>
                                        <p:cTn id="8" dur="950" fill="hold">
                                          <p:stCondLst>
                                            <p:cond delay="1900"/>
                                          </p:stCondLst>
                                        </p:cTn>
                                        <p:tgtEl>
                                          <p:spTgt spid="3"/>
                                        </p:tgtEl>
                                        <p:attrNameLst>
                                          <p:attrName>r</p:attrName>
                                        </p:attrNameLst>
                                      </p:cBhvr>
                                    </p:animRot>
                                    <p:animRot by="-240000">
                                      <p:cBhvr>
                                        <p:cTn id="9" dur="950" fill="hold">
                                          <p:stCondLst>
                                            <p:cond delay="2850"/>
                                          </p:stCondLst>
                                        </p:cTn>
                                        <p:tgtEl>
                                          <p:spTgt spid="3"/>
                                        </p:tgtEl>
                                        <p:attrNameLst>
                                          <p:attrName>r</p:attrName>
                                        </p:attrNameLst>
                                      </p:cBhvr>
                                    </p:animRot>
                                    <p:animRot by="120000">
                                      <p:cBhvr>
                                        <p:cTn id="10" dur="950" fill="hold">
                                          <p:stCondLst>
                                            <p:cond delay="3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21A49E-53F6-4064-9529-E710DA0B1482}"/>
              </a:ext>
            </a:extLst>
          </p:cNvPr>
          <p:cNvSpPr/>
          <p:nvPr/>
        </p:nvSpPr>
        <p:spPr>
          <a:xfrm>
            <a:off x="254000" y="685800"/>
            <a:ext cx="11410661" cy="568959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defTabSz="835339">
              <a:defRPr/>
            </a:pPr>
            <a:r>
              <a:rPr lang="en-US" sz="4800" b="1">
                <a:solidFill>
                  <a:srgbClr val="FF0000"/>
                </a:solidFill>
                <a:latin typeface="Times New Roman" panose="02020603050405020304" pitchFamily="18" charset="0"/>
                <a:cs typeface="Times New Roman" panose="02020603050405020304" pitchFamily="18" charset="0"/>
                <a:sym typeface="Arial"/>
              </a:rPr>
              <a:t>LAN </a:t>
            </a:r>
            <a:r>
              <a:rPr lang="en-US" sz="4800" b="1" dirty="0">
                <a:solidFill>
                  <a:srgbClr val="FF0000"/>
                </a:solidFill>
                <a:latin typeface="Times New Roman" panose="02020603050405020304" pitchFamily="18" charset="0"/>
                <a:cs typeface="Times New Roman" panose="02020603050405020304" pitchFamily="18" charset="0"/>
                <a:sym typeface="Arial"/>
              </a:rPr>
              <a:t>H</a:t>
            </a:r>
            <a:r>
              <a:rPr lang="vi-VN" sz="4800" b="1" dirty="0">
                <a:solidFill>
                  <a:srgbClr val="FF0000"/>
                </a:solidFill>
                <a:latin typeface="Times New Roman" panose="02020603050405020304" pitchFamily="18" charset="0"/>
                <a:cs typeface="Times New Roman" panose="02020603050405020304" pitchFamily="18" charset="0"/>
                <a:sym typeface="Arial"/>
              </a:rPr>
              <a:t>Ư</a:t>
            </a:r>
            <a:r>
              <a:rPr lang="en-US" sz="4800" b="1">
                <a:solidFill>
                  <a:srgbClr val="FF0000"/>
                </a:solidFill>
                <a:latin typeface="Times New Roman" panose="02020603050405020304" pitchFamily="18" charset="0"/>
                <a:cs typeface="Times New Roman" panose="02020603050405020304" pitchFamily="18" charset="0"/>
                <a:sym typeface="Arial"/>
              </a:rPr>
              <a:t>ƠNG : </a:t>
            </a:r>
            <a:r>
              <a:rPr lang="en-US" sz="6400" b="1">
                <a:solidFill>
                  <a:srgbClr val="FF0000"/>
                </a:solidFill>
                <a:latin typeface="Times New Roman" panose="02020603050405020304" pitchFamily="18" charset="0"/>
                <a:cs typeface="Times New Roman" panose="02020603050405020304" pitchFamily="18" charset="0"/>
                <a:sym typeface="Arial"/>
              </a:rPr>
              <a:t>0354473852</a:t>
            </a:r>
          </a:p>
          <a:p>
            <a:pPr algn="ctr" defTabSz="835339">
              <a:defRPr/>
            </a:pPr>
            <a:r>
              <a:rPr lang="en-US" sz="4000" b="1">
                <a:solidFill>
                  <a:srgbClr val="0070C0"/>
                </a:solidFill>
                <a:latin typeface="Times New Roman" panose="02020603050405020304" pitchFamily="18" charset="0"/>
                <a:cs typeface="Times New Roman" panose="02020603050405020304" pitchFamily="18" charset="0"/>
                <a:sym typeface="Arial"/>
              </a:rPr>
              <a:t>NHẬN SOẠN BÀI LẺ PPT LÊN TIẾT, THI  CỦA TẤT CẢ CÁC BỘ SÁCH LỚP 1-2-3-4-5 </a:t>
            </a:r>
            <a:endParaRPr lang="en-US" sz="2667" b="1" dirty="0">
              <a:solidFill>
                <a:srgbClr val="0070C0"/>
              </a:solidFill>
              <a:latin typeface="Times New Roman" panose="02020603050405020304" pitchFamily="18" charset="0"/>
              <a:cs typeface="Times New Roman" panose="02020603050405020304" pitchFamily="18" charset="0"/>
              <a:sym typeface="Arial"/>
            </a:endParaRPr>
          </a:p>
        </p:txBody>
      </p:sp>
      <p:pic>
        <p:nvPicPr>
          <p:cNvPr id="3" name="Picture 2">
            <a:extLst>
              <a:ext uri="{FF2B5EF4-FFF2-40B4-BE49-F238E27FC236}">
                <a16:creationId xmlns:a16="http://schemas.microsoft.com/office/drawing/2014/main" id="{2AB5A403-E871-4CEB-8DF9-59BD1F02249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5758" b="98384" l="6600" r="93800">
                        <a14:foregroundMark x1="9800" y1="59495" x2="9800" y2="59495"/>
                        <a14:foregroundMark x1="8900" y1="46768" x2="8900" y2="46768"/>
                        <a14:foregroundMark x1="6600" y1="52929" x2="6600" y2="52929"/>
                        <a14:foregroundMark x1="48700" y1="8687" x2="48700" y2="8687"/>
                        <a14:foregroundMark x1="74900" y1="11414" x2="74900" y2="11414"/>
                        <a14:foregroundMark x1="56900" y1="7172" x2="56900" y2="7172"/>
                        <a14:foregroundMark x1="45200" y1="6768" x2="45200" y2="6768"/>
                        <a14:foregroundMark x1="75600" y1="5758" x2="75600" y2="5758"/>
                        <a14:foregroundMark x1="93800" y1="20707" x2="93800" y2="20707"/>
                        <a14:foregroundMark x1="86500" y1="19495" x2="86500" y2="19495"/>
                        <a14:foregroundMark x1="74900" y1="16263" x2="74900" y2="16263"/>
                        <a14:foregroundMark x1="52500" y1="93535" x2="52500" y2="93535"/>
                        <a14:foregroundMark x1="46200" y1="98384" x2="46200" y2="98384"/>
                        <a14:foregroundMark x1="39300" y1="7778" x2="39300" y2="7778"/>
                        <a14:foregroundMark x1="36800" y1="8081" x2="36800" y2="8081"/>
                        <a14:foregroundMark x1="36000" y1="8889" x2="36000" y2="8889"/>
                        <a14:foregroundMark x1="76000" y1="7172" x2="76000" y2="7172"/>
                      </a14:backgroundRemoval>
                    </a14:imgEffect>
                  </a14:imgLayer>
                </a14:imgProps>
              </a:ext>
              <a:ext uri="{28A0092B-C50C-407E-A947-70E740481C1C}">
                <a14:useLocalDpi xmlns:a14="http://schemas.microsoft.com/office/drawing/2010/main" val="0"/>
              </a:ext>
            </a:extLst>
          </a:blip>
          <a:stretch>
            <a:fillRect/>
          </a:stretch>
        </p:blipFill>
        <p:spPr>
          <a:xfrm>
            <a:off x="1" y="482603"/>
            <a:ext cx="1108143" cy="1097060"/>
          </a:xfrm>
          <a:prstGeom prst="rect">
            <a:avLst/>
          </a:prstGeom>
        </p:spPr>
      </p:pic>
    </p:spTree>
    <p:extLst>
      <p:ext uri="{BB962C8B-B14F-4D97-AF65-F5344CB8AC3E}">
        <p14:creationId xmlns:p14="http://schemas.microsoft.com/office/powerpoint/2010/main" val="4227422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475" fill="hold">
                                          <p:stCondLst>
                                            <p:cond delay="0"/>
                                          </p:stCondLst>
                                        </p:cTn>
                                        <p:tgtEl>
                                          <p:spTgt spid="3"/>
                                        </p:tgtEl>
                                        <p:attrNameLst>
                                          <p:attrName>r</p:attrName>
                                        </p:attrNameLst>
                                      </p:cBhvr>
                                    </p:animRot>
                                    <p:animRot by="-240000">
                                      <p:cBhvr>
                                        <p:cTn id="7" dur="950" fill="hold">
                                          <p:stCondLst>
                                            <p:cond delay="950"/>
                                          </p:stCondLst>
                                        </p:cTn>
                                        <p:tgtEl>
                                          <p:spTgt spid="3"/>
                                        </p:tgtEl>
                                        <p:attrNameLst>
                                          <p:attrName>r</p:attrName>
                                        </p:attrNameLst>
                                      </p:cBhvr>
                                    </p:animRot>
                                    <p:animRot by="240000">
                                      <p:cBhvr>
                                        <p:cTn id="8" dur="950" fill="hold">
                                          <p:stCondLst>
                                            <p:cond delay="1900"/>
                                          </p:stCondLst>
                                        </p:cTn>
                                        <p:tgtEl>
                                          <p:spTgt spid="3"/>
                                        </p:tgtEl>
                                        <p:attrNameLst>
                                          <p:attrName>r</p:attrName>
                                        </p:attrNameLst>
                                      </p:cBhvr>
                                    </p:animRot>
                                    <p:animRot by="-240000">
                                      <p:cBhvr>
                                        <p:cTn id="9" dur="950" fill="hold">
                                          <p:stCondLst>
                                            <p:cond delay="2850"/>
                                          </p:stCondLst>
                                        </p:cTn>
                                        <p:tgtEl>
                                          <p:spTgt spid="3"/>
                                        </p:tgtEl>
                                        <p:attrNameLst>
                                          <p:attrName>r</p:attrName>
                                        </p:attrNameLst>
                                      </p:cBhvr>
                                    </p:animRot>
                                    <p:animRot by="120000">
                                      <p:cBhvr>
                                        <p:cTn id="10" dur="950" fill="hold">
                                          <p:stCondLst>
                                            <p:cond delay="38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27" name="Picture 8" descr="A picture containing clipart&#10;&#10;Description automatically generated">
            <a:extLst>
              <a:ext uri="{FF2B5EF4-FFF2-40B4-BE49-F238E27FC236}">
                <a16:creationId xmlns:a16="http://schemas.microsoft.com/office/drawing/2014/main" id="{AE8E1B59-4F58-EE8E-0356-92FDF00E78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4390" b="95271" l="23480" r="74030">
                        <a14:foregroundMark x1="44728" y1="22070" x2="52458" y2="40461"/>
                        <a14:foregroundMark x1="39327" y1="26354" x2="34185" y2="48424"/>
                        <a14:foregroundMark x1="47316" y1="65885" x2="50259" y2="82134"/>
                        <a14:foregroundMark x1="59444" y1="58407" x2="56145" y2="76637"/>
                        <a14:foregroundMark x1="50970" y1="44584" x2="58085" y2="58246"/>
                        <a14:foregroundMark x1="48642" y1="46605" x2="45828" y2="62086"/>
                        <a14:foregroundMark x1="33312" y1="28335" x2="29884" y2="52587"/>
                        <a14:foregroundMark x1="28040" y1="59782" x2="27814" y2="72191"/>
                        <a14:foregroundMark x1="45699" y1="63905" x2="46928" y2="79224"/>
                        <a14:foregroundMark x1="52329" y1="65117" x2="54301" y2="79547"/>
                        <a14:foregroundMark x1="40686" y1="74495" x2="40686" y2="74495"/>
                        <a14:foregroundMark x1="47930" y1="86742" x2="48512" y2="92563"/>
                        <a14:foregroundMark x1="56727" y1="88884" x2="56016" y2="94099"/>
                        <a14:foregroundMark x1="56501" y1="20857" x2="61514" y2="32660"/>
                        <a14:foregroundMark x1="61514" y1="32660" x2="61643" y2="32781"/>
                        <a14:foregroundMark x1="55757" y1="30032" x2="62516" y2="44301"/>
                        <a14:foregroundMark x1="58700" y1="30032" x2="43629" y2="33104"/>
                        <a14:foregroundMark x1="63001" y1="32175" x2="66429" y2="41673"/>
                        <a14:foregroundMark x1="68273" y1="51051" x2="71087" y2="60994"/>
                        <a14:foregroundMark x1="61999" y1="29264" x2="51520" y2="20695"/>
                        <a14:foregroundMark x1="51520" y1="20695" x2="35401" y2="17700"/>
                        <a14:foregroundMark x1="53784" y1="22070" x2="31986" y2="36176"/>
                        <a14:foregroundMark x1="31986" y1="36176" x2="31598" y2="36783"/>
                        <a14:foregroundMark x1="33571" y1="24656" x2="30983" y2="37712"/>
                        <a14:foregroundMark x1="30983" y1="24656" x2="29981" y2="32013"/>
                        <a14:foregroundMark x1="29981" y1="32013" x2="31242" y2="38601"/>
                        <a14:foregroundMark x1="35543" y1="26071" x2="35899" y2="39854"/>
                        <a14:foregroundMark x1="28040" y1="32013" x2="28040" y2="32013"/>
                        <a14:foregroundMark x1="24741" y1="37995" x2="24741" y2="37995"/>
                        <a14:foregroundMark x1="23512" y1="60833" x2="23512" y2="60833"/>
                        <a14:foregroundMark x1="50970" y1="61924" x2="53558" y2="70978"/>
                        <a14:foregroundMark x1="42044" y1="41835" x2="41656" y2="54406"/>
                        <a14:foregroundMark x1="50129" y1="61601" x2="51358" y2="72191"/>
                        <a14:foregroundMark x1="47801" y1="87672" x2="48415" y2="94867"/>
                        <a14:foregroundMark x1="54043" y1="92886" x2="55272" y2="95311"/>
                        <a14:foregroundMark x1="71216" y1="63460" x2="71216" y2="68513"/>
                        <a14:foregroundMark x1="46928" y1="92886" x2="46928" y2="92886"/>
                        <a14:foregroundMark x1="54528" y1="93775" x2="54528" y2="93775"/>
                        <a14:foregroundMark x1="54528" y1="93775" x2="52458" y2="93169"/>
                        <a14:foregroundMark x1="47542" y1="92118" x2="45699" y2="93007"/>
                        <a14:foregroundMark x1="46087" y1="14551" x2="46087" y2="14551"/>
                        <a14:foregroundMark x1="48027" y1="15158" x2="48027" y2="15158"/>
                        <a14:foregroundMark x1="48286" y1="15036" x2="48286" y2="15036"/>
                        <a14:foregroundMark x1="47801" y1="14390" x2="47801" y2="14390"/>
                        <a14:foregroundMark x1="42885" y1="15036" x2="42885" y2="15036"/>
                        <a14:foregroundMark x1="74030" y1="66815" x2="74030" y2="66815"/>
                        <a14:backgroundMark x1="33085" y1="18391" x2="33085" y2="18391"/>
                        <a14:backgroundMark x1="34056" y1="18230" x2="34056" y2="18230"/>
                        <a14:backgroundMark x1="34444" y1="16694" x2="35026" y2="17947"/>
                        <a14:backgroundMark x1="72671" y1="63298" x2="72671" y2="63298"/>
                        <a14:backgroundMark x1="32956" y1="18230" x2="32956" y2="18230"/>
                        <a14:backgroundMark x1="33571" y1="17947" x2="32600" y2="18230"/>
                        <a14:backgroundMark x1="34185" y1="16694" x2="33571" y2="17785"/>
                        <a14:backgroundMark x1="34185" y1="17947" x2="33829" y2="17947"/>
                      </a14:backgroundRemoval>
                    </a14:imgEffect>
                  </a14:imgLayer>
                </a14:imgProps>
              </a:ext>
              <a:ext uri="{28A0092B-C50C-407E-A947-70E740481C1C}">
                <a14:useLocalDpi xmlns:a14="http://schemas.microsoft.com/office/drawing/2010/main" val="0"/>
              </a:ext>
            </a:extLst>
          </a:blip>
          <a:srcRect l="19470" t="11954" r="22905"/>
          <a:stretch/>
        </p:blipFill>
        <p:spPr>
          <a:xfrm>
            <a:off x="6959346" y="2157733"/>
            <a:ext cx="3845301" cy="4700267"/>
          </a:xfrm>
          <a:prstGeom prst="rect">
            <a:avLst/>
          </a:prstGeom>
        </p:spPr>
      </p:pic>
      <p:sp>
        <p:nvSpPr>
          <p:cNvPr id="8" name="Bong bóng Lời nói: Hình chữ nhật với Góc Tròn 7">
            <a:extLst>
              <a:ext uri="{FF2B5EF4-FFF2-40B4-BE49-F238E27FC236}">
                <a16:creationId xmlns:a16="http://schemas.microsoft.com/office/drawing/2014/main" id="{FA558804-8C66-34C3-D2F1-7828553AF345}"/>
              </a:ext>
            </a:extLst>
          </p:cNvPr>
          <p:cNvSpPr/>
          <p:nvPr/>
        </p:nvSpPr>
        <p:spPr>
          <a:xfrm>
            <a:off x="829994" y="285561"/>
            <a:ext cx="6129352" cy="3343904"/>
          </a:xfrm>
          <a:prstGeom prst="wedgeRoundRectCallout">
            <a:avLst>
              <a:gd name="adj1" fmla="val 56542"/>
              <a:gd name="adj2" fmla="val 26453"/>
              <a:gd name="adj3" fmla="val 16667"/>
            </a:avLst>
          </a:prstGeom>
          <a:solidFill>
            <a:srgbClr val="FFCCCC"/>
          </a:solidFill>
          <a:ln w="28575">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Chúng mình đang chuẩn bị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có một chuyến đi picnic</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nhưng còn thiếu một vài nguyên liệu. Các bạn hãy giúp chúng mình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hoàn thành các nhiệm vụ sau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để tìm đủ nguyên liệu cho </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chuyến đi </a:t>
            </a:r>
            <a:r>
              <a:rPr kumimoji="0" lang="vi-VN"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nhé</a:t>
            </a:r>
            <a:r>
              <a:rPr kumimoji="0" lang="en-US" sz="32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22534061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Scale>
                                      <p:cBhvr>
                                        <p:cTn id="7"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8"/>
                                        </p:tgtEl>
                                        <p:attrNameLst>
                                          <p:attrName>ppt_x</p:attrName>
                                          <p:attrName>ppt_y</p:attrName>
                                        </p:attrNameLst>
                                      </p:cBhvr>
                                    </p:animMotion>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C13DE0-B528-A9E9-2DE9-CBD9BCEB6E58}"/>
              </a:ext>
            </a:extLst>
          </p:cNvPr>
          <p:cNvPicPr>
            <a:picLocks noChangeAspect="1"/>
          </p:cNvPicPr>
          <p:nvPr/>
        </p:nvPicPr>
        <p:blipFill rotWithShape="1">
          <a:blip r:embed="rId2">
            <a:extLst>
              <a:ext uri="{28A0092B-C50C-407E-A947-70E740481C1C}">
                <a14:useLocalDpi xmlns:a14="http://schemas.microsoft.com/office/drawing/2010/main" val="0"/>
              </a:ext>
            </a:extLst>
          </a:blip>
          <a:srcRect t="14790" r="87" b="1"/>
          <a:stretch/>
        </p:blipFill>
        <p:spPr>
          <a:xfrm>
            <a:off x="-122536" y="0"/>
            <a:ext cx="12314536" cy="6858000"/>
          </a:xfrm>
          <a:prstGeom prst="rect">
            <a:avLst/>
          </a:prstGeom>
        </p:spPr>
      </p:pic>
      <p:pic>
        <p:nvPicPr>
          <p:cNvPr id="4" name="Picture 3">
            <a:extLst>
              <a:ext uri="{FF2B5EF4-FFF2-40B4-BE49-F238E27FC236}">
                <a16:creationId xmlns:a16="http://schemas.microsoft.com/office/drawing/2014/main" id="{8DFD9DA1-AF50-44E0-99BE-5375DBB22F50}"/>
              </a:ext>
            </a:extLst>
          </p:cNvPr>
          <p:cNvPicPr>
            <a:picLocks noChangeAspect="1"/>
          </p:cNvPicPr>
          <p:nvPr/>
        </p:nvPicPr>
        <p:blipFill>
          <a:blip r:embed="rId3"/>
          <a:stretch>
            <a:fillRect/>
          </a:stretch>
        </p:blipFill>
        <p:spPr>
          <a:xfrm>
            <a:off x="1276386" y="763317"/>
            <a:ext cx="8522947" cy="2481287"/>
          </a:xfrm>
          <a:prstGeom prst="rect">
            <a:avLst/>
          </a:prstGeom>
        </p:spPr>
      </p:pic>
    </p:spTree>
    <p:extLst>
      <p:ext uri="{BB962C8B-B14F-4D97-AF65-F5344CB8AC3E}">
        <p14:creationId xmlns:p14="http://schemas.microsoft.com/office/powerpoint/2010/main" val="5425546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24514" y="466716"/>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30233" y="528272"/>
            <a:ext cx="9384770" cy="646331"/>
          </a:xfrm>
          <a:prstGeom prst="rect">
            <a:avLst/>
          </a:prstGeom>
          <a:noFill/>
        </p:spPr>
        <p:txBody>
          <a:bodyPr wrap="square" rtlCol="0">
            <a:spAutoFit/>
          </a:bodyPr>
          <a:lstStyle/>
          <a:p>
            <a:pPr lvl="0" algn="just">
              <a:defRPr/>
            </a:pPr>
            <a:r>
              <a:rPr lang="en-US" sz="3600" b="1">
                <a:solidFill>
                  <a:srgbClr val="FF0000"/>
                </a:solidFill>
              </a:rPr>
              <a:t>Thực hiện yêu cầu:</a:t>
            </a:r>
            <a:endParaRPr kumimoji="0" lang="en-US" sz="36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7" name="Hộp Văn bản 6">
            <a:extLst>
              <a:ext uri="{FF2B5EF4-FFF2-40B4-BE49-F238E27FC236}">
                <a16:creationId xmlns:a16="http://schemas.microsoft.com/office/drawing/2014/main" id="{FD085761-7547-A321-2DD2-9F2D25214CB4}"/>
              </a:ext>
            </a:extLst>
          </p:cNvPr>
          <p:cNvSpPr txBox="1"/>
          <p:nvPr/>
        </p:nvSpPr>
        <p:spPr>
          <a:xfrm>
            <a:off x="1153297" y="1387873"/>
            <a:ext cx="10223264" cy="3477875"/>
          </a:xfrm>
          <a:prstGeom prst="rect">
            <a:avLst/>
          </a:prstGeom>
          <a:noFill/>
        </p:spPr>
        <p:txBody>
          <a:bodyPr wrap="square">
            <a:spAutoFit/>
          </a:bodyPr>
          <a:lstStyle/>
          <a:p>
            <a:pPr lvl="0" algn="just"/>
            <a:r>
              <a:rPr lang="vi-VN" sz="4400">
                <a:solidFill>
                  <a:srgbClr val="FF0000"/>
                </a:solidFill>
                <a:latin typeface="Calibri" panose="020F0502020204030204"/>
              </a:rPr>
              <a:t>a. </a:t>
            </a:r>
            <a:r>
              <a:rPr lang="vi-VN" sz="4400">
                <a:solidFill>
                  <a:sysClr val="windowText" lastClr="000000"/>
                </a:solidFill>
                <a:latin typeface="Calibri" panose="020F0502020204030204"/>
              </a:rPr>
              <a:t>Tìm 3 – 4 từ đồng nghĩa:</a:t>
            </a:r>
          </a:p>
          <a:p>
            <a:pPr lvl="0" algn="just"/>
            <a:r>
              <a:rPr lang="vi-VN" sz="4400">
                <a:solidFill>
                  <a:sysClr val="windowText" lastClr="000000"/>
                </a:solidFill>
                <a:latin typeface="Calibri" panose="020F0502020204030204"/>
              </a:rPr>
              <a:t>– </a:t>
            </a:r>
            <a:r>
              <a:rPr lang="vi-VN" sz="4400">
                <a:solidFill>
                  <a:srgbClr val="002060"/>
                </a:solidFill>
                <a:latin typeface="Calibri" panose="020F0502020204030204"/>
              </a:rPr>
              <a:t>Chỉ hương thơm.</a:t>
            </a:r>
          </a:p>
          <a:p>
            <a:pPr lvl="0" algn="just"/>
            <a:r>
              <a:rPr lang="vi-VN" sz="4400">
                <a:solidFill>
                  <a:sysClr val="windowText" lastClr="000000"/>
                </a:solidFill>
                <a:latin typeface="Calibri" panose="020F0502020204030204"/>
              </a:rPr>
              <a:t>– </a:t>
            </a:r>
            <a:r>
              <a:rPr lang="vi-VN" sz="4400">
                <a:solidFill>
                  <a:srgbClr val="002060"/>
                </a:solidFill>
                <a:latin typeface="Calibri" panose="020F0502020204030204"/>
              </a:rPr>
              <a:t>Chỉ không gian rộng lớn.</a:t>
            </a:r>
          </a:p>
          <a:p>
            <a:pPr lvl="0" algn="just"/>
            <a:r>
              <a:rPr lang="vi-VN" sz="4400">
                <a:solidFill>
                  <a:srgbClr val="FF0000"/>
                </a:solidFill>
                <a:latin typeface="Calibri" panose="020F0502020204030204"/>
              </a:rPr>
              <a:t>b.</a:t>
            </a:r>
            <a:r>
              <a:rPr lang="vi-VN" sz="4400">
                <a:solidFill>
                  <a:sysClr val="windowText" lastClr="000000"/>
                </a:solidFill>
                <a:latin typeface="Calibri" panose="020F0502020204030204"/>
              </a:rPr>
              <a:t> Chọn hai từ trong mỗi nhóm ở bài tập a. Đặt câu với mỗi từ đã chọn.</a:t>
            </a:r>
            <a:endParaRPr kumimoji="0" lang="en-US" sz="4400" b="0" i="0" u="none" strike="noStrike" kern="1200" cap="none" spc="0" normalizeH="0" baseline="0" noProof="0">
              <a:ln>
                <a:noFill/>
              </a:ln>
              <a:solidFill>
                <a:sysClr val="windowText" lastClr="000000"/>
              </a:solidFill>
              <a:effectLst/>
              <a:uLnTx/>
              <a:uFillTx/>
              <a:latin typeface="Calibri" panose="020F0502020204030204" pitchFamily="34" charset="0"/>
              <a:cs typeface="Calibri" panose="020F0502020204030204" pitchFamily="34" charset="0"/>
            </a:endParaRPr>
          </a:p>
        </p:txBody>
      </p:sp>
      <p:pic>
        <p:nvPicPr>
          <p:cNvPr id="11" name="Hình ảnh 10" descr="Ảnh có chứa văn bản&#10;&#10;Mô tả được tạo tự động">
            <a:extLst>
              <a:ext uri="{FF2B5EF4-FFF2-40B4-BE49-F238E27FC236}">
                <a16:creationId xmlns:a16="http://schemas.microsoft.com/office/drawing/2014/main" id="{7B98421C-021D-2133-FD3D-2931C8AE95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7454" y="4922528"/>
            <a:ext cx="1703559" cy="1703559"/>
          </a:xfrm>
          <a:prstGeom prst="rect">
            <a:avLst/>
          </a:prstGeom>
        </p:spPr>
      </p:pic>
      <p:pic>
        <p:nvPicPr>
          <p:cNvPr id="12" name="Hình ảnh 11" descr="Ảnh có chứa đồ họa véc-tơ&#10;&#10;Mô tả được tạo tự động">
            <a:extLst>
              <a:ext uri="{FF2B5EF4-FFF2-40B4-BE49-F238E27FC236}">
                <a16:creationId xmlns:a16="http://schemas.microsoft.com/office/drawing/2014/main" id="{EA4A718D-CD9B-8B42-B7BC-8BB528E5F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713" y="5097041"/>
            <a:ext cx="1703560" cy="1703560"/>
          </a:xfrm>
          <a:prstGeom prst="rect">
            <a:avLst/>
          </a:prstGeom>
        </p:spPr>
      </p:pic>
      <p:pic>
        <p:nvPicPr>
          <p:cNvPr id="8" name="Picture 7">
            <a:extLst>
              <a:ext uri="{FF2B5EF4-FFF2-40B4-BE49-F238E27FC236}">
                <a16:creationId xmlns:a16="http://schemas.microsoft.com/office/drawing/2014/main" id="{F1FC8FF7-6622-48D5-B364-9B3AD35CF29C}"/>
              </a:ext>
            </a:extLst>
          </p:cNvPr>
          <p:cNvPicPr>
            <a:picLocks noChangeAspect="1"/>
          </p:cNvPicPr>
          <p:nvPr/>
        </p:nvPicPr>
        <p:blipFill>
          <a:blip r:embed="rId6"/>
          <a:stretch>
            <a:fillRect/>
          </a:stretch>
        </p:blipFill>
        <p:spPr>
          <a:xfrm>
            <a:off x="1802958" y="4390309"/>
            <a:ext cx="9431329" cy="2694666"/>
          </a:xfrm>
          <a:prstGeom prst="rect">
            <a:avLst/>
          </a:prstGeom>
        </p:spPr>
      </p:pic>
    </p:spTree>
    <p:extLst>
      <p:ext uri="{BB962C8B-B14F-4D97-AF65-F5344CB8AC3E}">
        <p14:creationId xmlns:p14="http://schemas.microsoft.com/office/powerpoint/2010/main" val="2044876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11" presetID="16" presetClass="entr" presetSubtype="2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145">
                                          <p:stCondLst>
                                            <p:cond delay="0"/>
                                          </p:stCondLst>
                                        </p:cTn>
                                        <p:tgtEl>
                                          <p:spTgt spid="12"/>
                                        </p:tgtEl>
                                      </p:cBhvr>
                                    </p:animEffect>
                                    <p:anim calcmode="lin" valueType="num">
                                      <p:cBhvr>
                                        <p:cTn id="25" dur="456"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12"/>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12"/>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12"/>
                                        </p:tgtEl>
                                        <p:attrNameLst>
                                          <p:attrName>ppt_y</p:attrName>
                                        </p:attrNameLst>
                                      </p:cBhvr>
                                      <p:tavLst>
                                        <p:tav tm="0" fmla="#ppt_y-sin(pi*$)/81">
                                          <p:val>
                                            <p:fltVal val="0"/>
                                          </p:val>
                                        </p:tav>
                                        <p:tav tm="100000">
                                          <p:val>
                                            <p:fltVal val="1"/>
                                          </p:val>
                                        </p:tav>
                                      </p:tavLst>
                                    </p:anim>
                                    <p:animScale>
                                      <p:cBhvr>
                                        <p:cTn id="30" dur="7">
                                          <p:stCondLst>
                                            <p:cond delay="163"/>
                                          </p:stCondLst>
                                        </p:cTn>
                                        <p:tgtEl>
                                          <p:spTgt spid="12"/>
                                        </p:tgtEl>
                                      </p:cBhvr>
                                      <p:to x="100000" y="60000"/>
                                    </p:animScale>
                                    <p:animScale>
                                      <p:cBhvr>
                                        <p:cTn id="31" dur="42" decel="50000">
                                          <p:stCondLst>
                                            <p:cond delay="169"/>
                                          </p:stCondLst>
                                        </p:cTn>
                                        <p:tgtEl>
                                          <p:spTgt spid="12"/>
                                        </p:tgtEl>
                                      </p:cBhvr>
                                      <p:to x="100000" y="100000"/>
                                    </p:animScale>
                                    <p:animScale>
                                      <p:cBhvr>
                                        <p:cTn id="32" dur="7">
                                          <p:stCondLst>
                                            <p:cond delay="328"/>
                                          </p:stCondLst>
                                        </p:cTn>
                                        <p:tgtEl>
                                          <p:spTgt spid="12"/>
                                        </p:tgtEl>
                                      </p:cBhvr>
                                      <p:to x="100000" y="80000"/>
                                    </p:animScale>
                                    <p:animScale>
                                      <p:cBhvr>
                                        <p:cTn id="33" dur="42" decel="50000">
                                          <p:stCondLst>
                                            <p:cond delay="335"/>
                                          </p:stCondLst>
                                        </p:cTn>
                                        <p:tgtEl>
                                          <p:spTgt spid="12"/>
                                        </p:tgtEl>
                                      </p:cBhvr>
                                      <p:to x="100000" y="100000"/>
                                    </p:animScale>
                                    <p:animScale>
                                      <p:cBhvr>
                                        <p:cTn id="34" dur="7">
                                          <p:stCondLst>
                                            <p:cond delay="411"/>
                                          </p:stCondLst>
                                        </p:cTn>
                                        <p:tgtEl>
                                          <p:spTgt spid="12"/>
                                        </p:tgtEl>
                                      </p:cBhvr>
                                      <p:to x="100000" y="90000"/>
                                    </p:animScale>
                                    <p:animScale>
                                      <p:cBhvr>
                                        <p:cTn id="35" dur="42" decel="50000">
                                          <p:stCondLst>
                                            <p:cond delay="417"/>
                                          </p:stCondLst>
                                        </p:cTn>
                                        <p:tgtEl>
                                          <p:spTgt spid="12"/>
                                        </p:tgtEl>
                                      </p:cBhvr>
                                      <p:to x="100000" y="100000"/>
                                    </p:animScale>
                                    <p:animScale>
                                      <p:cBhvr>
                                        <p:cTn id="36" dur="7">
                                          <p:stCondLst>
                                            <p:cond delay="452"/>
                                          </p:stCondLst>
                                        </p:cTn>
                                        <p:tgtEl>
                                          <p:spTgt spid="12"/>
                                        </p:tgtEl>
                                      </p:cBhvr>
                                      <p:to x="100000" y="95000"/>
                                    </p:animScale>
                                    <p:animScale>
                                      <p:cBhvr>
                                        <p:cTn id="37" dur="42" decel="50000">
                                          <p:stCondLst>
                                            <p:cond delay="459"/>
                                          </p:stCondLst>
                                        </p:cTn>
                                        <p:tgtEl>
                                          <p:spTgt spid="12"/>
                                        </p:tgtEl>
                                      </p:cBhvr>
                                      <p:to x="100000" y="100000"/>
                                    </p:animScale>
                                  </p:childTnLst>
                                </p:cTn>
                              </p:par>
                              <p:par>
                                <p:cTn id="38" presetID="26"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145">
                                          <p:stCondLst>
                                            <p:cond delay="0"/>
                                          </p:stCondLst>
                                        </p:cTn>
                                        <p:tgtEl>
                                          <p:spTgt spid="11"/>
                                        </p:tgtEl>
                                      </p:cBhvr>
                                    </p:animEffect>
                                    <p:anim calcmode="lin" valueType="num">
                                      <p:cBhvr>
                                        <p:cTn id="41" dur="456"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42"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43"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44" dur="83" tmFilter="0, 0; 0.125,0.2665; 0.25,0.4; 0.375,0.465; 0.5,0.5;  0.625,0.535; 0.75,0.6; 0.875,0.7335; 1,1">
                                          <p:stCondLst>
                                            <p:cond delay="331"/>
                                          </p:stCondLst>
                                        </p:cTn>
                                        <p:tgtEl>
                                          <p:spTgt spid="11"/>
                                        </p:tgtEl>
                                        <p:attrNameLst>
                                          <p:attrName>ppt_y</p:attrName>
                                        </p:attrNameLst>
                                      </p:cBhvr>
                                      <p:tavLst>
                                        <p:tav tm="0" fmla="#ppt_y-sin(pi*$)/27">
                                          <p:val>
                                            <p:fltVal val="0"/>
                                          </p:val>
                                        </p:tav>
                                        <p:tav tm="100000">
                                          <p:val>
                                            <p:fltVal val="1"/>
                                          </p:val>
                                        </p:tav>
                                      </p:tavLst>
                                    </p:anim>
                                    <p:anim calcmode="lin" valueType="num">
                                      <p:cBhvr>
                                        <p:cTn id="45" dur="41" tmFilter="0, 0; 0.125,0.2665; 0.25,0.4; 0.375,0.465; 0.5,0.5;  0.625,0.535; 0.75,0.6; 0.875,0.7335; 1,1">
                                          <p:stCondLst>
                                            <p:cond delay="414"/>
                                          </p:stCondLst>
                                        </p:cTn>
                                        <p:tgtEl>
                                          <p:spTgt spid="11"/>
                                        </p:tgtEl>
                                        <p:attrNameLst>
                                          <p:attrName>ppt_y</p:attrName>
                                        </p:attrNameLst>
                                      </p:cBhvr>
                                      <p:tavLst>
                                        <p:tav tm="0" fmla="#ppt_y-sin(pi*$)/81">
                                          <p:val>
                                            <p:fltVal val="0"/>
                                          </p:val>
                                        </p:tav>
                                        <p:tav tm="100000">
                                          <p:val>
                                            <p:fltVal val="1"/>
                                          </p:val>
                                        </p:tav>
                                      </p:tavLst>
                                    </p:anim>
                                    <p:animScale>
                                      <p:cBhvr>
                                        <p:cTn id="46" dur="7">
                                          <p:stCondLst>
                                            <p:cond delay="163"/>
                                          </p:stCondLst>
                                        </p:cTn>
                                        <p:tgtEl>
                                          <p:spTgt spid="11"/>
                                        </p:tgtEl>
                                      </p:cBhvr>
                                      <p:to x="100000" y="60000"/>
                                    </p:animScale>
                                    <p:animScale>
                                      <p:cBhvr>
                                        <p:cTn id="47" dur="42" decel="50000">
                                          <p:stCondLst>
                                            <p:cond delay="169"/>
                                          </p:stCondLst>
                                        </p:cTn>
                                        <p:tgtEl>
                                          <p:spTgt spid="11"/>
                                        </p:tgtEl>
                                      </p:cBhvr>
                                      <p:to x="100000" y="100000"/>
                                    </p:animScale>
                                    <p:animScale>
                                      <p:cBhvr>
                                        <p:cTn id="48" dur="7">
                                          <p:stCondLst>
                                            <p:cond delay="328"/>
                                          </p:stCondLst>
                                        </p:cTn>
                                        <p:tgtEl>
                                          <p:spTgt spid="11"/>
                                        </p:tgtEl>
                                      </p:cBhvr>
                                      <p:to x="100000" y="80000"/>
                                    </p:animScale>
                                    <p:animScale>
                                      <p:cBhvr>
                                        <p:cTn id="49" dur="42" decel="50000">
                                          <p:stCondLst>
                                            <p:cond delay="335"/>
                                          </p:stCondLst>
                                        </p:cTn>
                                        <p:tgtEl>
                                          <p:spTgt spid="11"/>
                                        </p:tgtEl>
                                      </p:cBhvr>
                                      <p:to x="100000" y="100000"/>
                                    </p:animScale>
                                    <p:animScale>
                                      <p:cBhvr>
                                        <p:cTn id="50" dur="7">
                                          <p:stCondLst>
                                            <p:cond delay="411"/>
                                          </p:stCondLst>
                                        </p:cTn>
                                        <p:tgtEl>
                                          <p:spTgt spid="11"/>
                                        </p:tgtEl>
                                      </p:cBhvr>
                                      <p:to x="100000" y="90000"/>
                                    </p:animScale>
                                    <p:animScale>
                                      <p:cBhvr>
                                        <p:cTn id="51" dur="42" decel="50000">
                                          <p:stCondLst>
                                            <p:cond delay="417"/>
                                          </p:stCondLst>
                                        </p:cTn>
                                        <p:tgtEl>
                                          <p:spTgt spid="11"/>
                                        </p:tgtEl>
                                      </p:cBhvr>
                                      <p:to x="100000" y="100000"/>
                                    </p:animScale>
                                    <p:animScale>
                                      <p:cBhvr>
                                        <p:cTn id="52" dur="7">
                                          <p:stCondLst>
                                            <p:cond delay="452"/>
                                          </p:stCondLst>
                                        </p:cTn>
                                        <p:tgtEl>
                                          <p:spTgt spid="11"/>
                                        </p:tgtEl>
                                      </p:cBhvr>
                                      <p:to x="100000" y="95000"/>
                                    </p:animScale>
                                    <p:animScale>
                                      <p:cBhvr>
                                        <p:cTn id="53" dur="42" decel="50000">
                                          <p:stCondLst>
                                            <p:cond delay="459"/>
                                          </p:stCondLst>
                                        </p:cTn>
                                        <p:tgtEl>
                                          <p:spTgt spid="11"/>
                                        </p:tgtEl>
                                      </p:cBhvr>
                                      <p:to x="100000" y="100000"/>
                                    </p:animScale>
                                  </p:childTnLst>
                                </p:cTn>
                              </p:par>
                              <p:par>
                                <p:cTn id="54" presetID="14" presetClass="entr" presetSubtype="10"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randombar(horizontal)">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612566" y="469408"/>
            <a:ext cx="10966868" cy="5919183"/>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 name="TextBox 8">
            <a:extLst>
              <a:ext uri="{FF2B5EF4-FFF2-40B4-BE49-F238E27FC236}">
                <a16:creationId xmlns:a16="http://schemas.microsoft.com/office/drawing/2014/main" id="{AA7D2F28-C933-36EA-7E9D-F10B9DD845D8}"/>
              </a:ext>
            </a:extLst>
          </p:cNvPr>
          <p:cNvSpPr txBox="1"/>
          <p:nvPr/>
        </p:nvSpPr>
        <p:spPr>
          <a:xfrm>
            <a:off x="391550" y="1638134"/>
            <a:ext cx="11408899" cy="132343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rPr>
              <a:t>TRÌNH BÀY</a:t>
            </a:r>
            <a:endParaRPr kumimoji="0" lang="en-US" sz="8000" b="0" i="0" u="none" strike="noStrike" kern="1200" cap="none" spc="0" normalizeH="0" baseline="0" noProof="0" dirty="0">
              <a:ln w="28575">
                <a:solidFill>
                  <a:sysClr val="windowText" lastClr="000000"/>
                </a:solidFill>
                <a:prstDash val="solid"/>
              </a:ln>
              <a:solidFill>
                <a:srgbClr val="FFFF00"/>
              </a:solidFill>
              <a:effectLst>
                <a:outerShdw blurRad="38100" dist="38100" dir="2700000" algn="tl">
                  <a:srgbClr val="000000">
                    <a:alpha val="43137"/>
                  </a:srgbClr>
                </a:outerShdw>
              </a:effectLst>
              <a:uLnTx/>
              <a:uFillTx/>
              <a:latin typeface="iCiel Pony" panose="02000000000000000000" pitchFamily="2" charset="0"/>
              <a:ea typeface="+mn-ea"/>
              <a:cs typeface="+mn-cs"/>
            </a:endParaRPr>
          </a:p>
        </p:txBody>
      </p:sp>
      <p:pic>
        <p:nvPicPr>
          <p:cNvPr id="8" name="Picture 3">
            <a:extLst>
              <a:ext uri="{FF2B5EF4-FFF2-40B4-BE49-F238E27FC236}">
                <a16:creationId xmlns:a16="http://schemas.microsoft.com/office/drawing/2014/main" id="{75B5C6AB-6B7D-7629-B2A2-4661CDB069D9}"/>
              </a:ext>
            </a:extLst>
          </p:cNvPr>
          <p:cNvPicPr>
            <a:picLocks noChangeAspect="1"/>
          </p:cNvPicPr>
          <p:nvPr/>
        </p:nvPicPr>
        <p:blipFill>
          <a:blip r:embed="rId3"/>
          <a:srcRect/>
          <a:stretch>
            <a:fillRect/>
          </a:stretch>
        </p:blipFill>
        <p:spPr>
          <a:xfrm>
            <a:off x="8924376" y="3191504"/>
            <a:ext cx="1765960" cy="2722096"/>
          </a:xfrm>
          <a:prstGeom prst="rect">
            <a:avLst/>
          </a:prstGeom>
        </p:spPr>
      </p:pic>
      <p:pic>
        <p:nvPicPr>
          <p:cNvPr id="10" name="Picture 4">
            <a:extLst>
              <a:ext uri="{FF2B5EF4-FFF2-40B4-BE49-F238E27FC236}">
                <a16:creationId xmlns:a16="http://schemas.microsoft.com/office/drawing/2014/main" id="{C563ED04-1EF8-E59E-7910-B4A0E8BA746C}"/>
              </a:ext>
            </a:extLst>
          </p:cNvPr>
          <p:cNvPicPr>
            <a:picLocks noChangeAspect="1"/>
          </p:cNvPicPr>
          <p:nvPr/>
        </p:nvPicPr>
        <p:blipFill>
          <a:blip r:embed="rId4"/>
          <a:srcRect/>
          <a:stretch>
            <a:fillRect/>
          </a:stretch>
        </p:blipFill>
        <p:spPr>
          <a:xfrm>
            <a:off x="1174803" y="3191504"/>
            <a:ext cx="1649137" cy="2722096"/>
          </a:xfrm>
          <a:prstGeom prst="rect">
            <a:avLst/>
          </a:prstGeom>
        </p:spPr>
      </p:pic>
      <p:grpSp>
        <p:nvGrpSpPr>
          <p:cNvPr id="11" name="Group 44">
            <a:extLst>
              <a:ext uri="{FF2B5EF4-FFF2-40B4-BE49-F238E27FC236}">
                <a16:creationId xmlns:a16="http://schemas.microsoft.com/office/drawing/2014/main" id="{F260893E-B5B4-9641-3D0F-0425BA3AA59D}"/>
              </a:ext>
            </a:extLst>
          </p:cNvPr>
          <p:cNvGrpSpPr/>
          <p:nvPr/>
        </p:nvGrpSpPr>
        <p:grpSpPr>
          <a:xfrm>
            <a:off x="2777995" y="3038217"/>
            <a:ext cx="6041092" cy="1052197"/>
            <a:chOff x="6023776" y="2131844"/>
            <a:chExt cx="6041092" cy="1052197"/>
          </a:xfrm>
        </p:grpSpPr>
        <p:pic>
          <p:nvPicPr>
            <p:cNvPr id="12" name="Picture 32">
              <a:extLst>
                <a:ext uri="{FF2B5EF4-FFF2-40B4-BE49-F238E27FC236}">
                  <a16:creationId xmlns:a16="http://schemas.microsoft.com/office/drawing/2014/main" id="{001E91D6-EE78-31D0-5F95-613ABECB6271}"/>
                </a:ext>
              </a:extLst>
            </p:cNvPr>
            <p:cNvPicPr>
              <a:picLocks noChangeAspect="1"/>
            </p:cNvPicPr>
            <p:nvPr/>
          </p:nvPicPr>
          <p:blipFill>
            <a:blip r:embed="rId5"/>
            <a:stretch>
              <a:fillRect/>
            </a:stretch>
          </p:blipFill>
          <p:spPr>
            <a:xfrm>
              <a:off x="6023776" y="2131844"/>
              <a:ext cx="3993405" cy="1052197"/>
            </a:xfrm>
            <a:prstGeom prst="rect">
              <a:avLst/>
            </a:prstGeom>
          </p:spPr>
        </p:pic>
        <p:pic>
          <p:nvPicPr>
            <p:cNvPr id="22" name="Picture 43">
              <a:extLst>
                <a:ext uri="{FF2B5EF4-FFF2-40B4-BE49-F238E27FC236}">
                  <a16:creationId xmlns:a16="http://schemas.microsoft.com/office/drawing/2014/main" id="{60C50BD4-9F44-03A9-3D44-8C2DFCA67DEE}"/>
                </a:ext>
              </a:extLst>
            </p:cNvPr>
            <p:cNvPicPr>
              <a:picLocks noChangeAspect="1"/>
            </p:cNvPicPr>
            <p:nvPr/>
          </p:nvPicPr>
          <p:blipFill>
            <a:blip r:embed="rId6"/>
            <a:stretch>
              <a:fillRect/>
            </a:stretch>
          </p:blipFill>
          <p:spPr>
            <a:xfrm>
              <a:off x="10122470" y="2156991"/>
              <a:ext cx="1942398" cy="1018153"/>
            </a:xfrm>
            <a:prstGeom prst="rect">
              <a:avLst/>
            </a:prstGeom>
          </p:spPr>
        </p:pic>
      </p:grpSp>
    </p:spTree>
    <p:extLst>
      <p:ext uri="{BB962C8B-B14F-4D97-AF65-F5344CB8AC3E}">
        <p14:creationId xmlns:p14="http://schemas.microsoft.com/office/powerpoint/2010/main" val="18884357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1000" fill="hold"/>
                                        <p:tgtEl>
                                          <p:spTgt spid="10"/>
                                        </p:tgtEl>
                                        <p:attrNameLst>
                                          <p:attrName>ppt_w</p:attrName>
                                        </p:attrNameLst>
                                      </p:cBhvr>
                                      <p:tavLst>
                                        <p:tav tm="0">
                                          <p:val>
                                            <p:fltVal val="0"/>
                                          </p:val>
                                        </p:tav>
                                        <p:tav tm="100000">
                                          <p:val>
                                            <p:strVal val="#ppt_w"/>
                                          </p:val>
                                        </p:tav>
                                      </p:tavLst>
                                    </p:anim>
                                    <p:anim calcmode="lin" valueType="num">
                                      <p:cBhvr>
                                        <p:cTn id="20" dur="1000" fill="hold"/>
                                        <p:tgtEl>
                                          <p:spTgt spid="10"/>
                                        </p:tgtEl>
                                        <p:attrNameLst>
                                          <p:attrName>ppt_h</p:attrName>
                                        </p:attrNameLst>
                                      </p:cBhvr>
                                      <p:tavLst>
                                        <p:tav tm="0">
                                          <p:val>
                                            <p:fltVal val="0"/>
                                          </p:val>
                                        </p:tav>
                                        <p:tav tm="100000">
                                          <p:val>
                                            <p:strVal val="#ppt_h"/>
                                          </p:val>
                                        </p:tav>
                                      </p:tavLst>
                                    </p:anim>
                                    <p:anim calcmode="lin" valueType="num">
                                      <p:cBhvr>
                                        <p:cTn id="21" dur="1000" fill="hold"/>
                                        <p:tgtEl>
                                          <p:spTgt spid="10"/>
                                        </p:tgtEl>
                                        <p:attrNameLst>
                                          <p:attrName>style.rotation</p:attrName>
                                        </p:attrNameLst>
                                      </p:cBhvr>
                                      <p:tavLst>
                                        <p:tav tm="0">
                                          <p:val>
                                            <p:fltVal val="90"/>
                                          </p:val>
                                        </p:tav>
                                        <p:tav tm="100000">
                                          <p:val>
                                            <p:fltVal val="0"/>
                                          </p:val>
                                        </p:tav>
                                      </p:tavLst>
                                    </p:anim>
                                    <p:animEffect transition="in" filter="fade">
                                      <p:cBhvr>
                                        <p:cTn id="22" dur="1000"/>
                                        <p:tgtEl>
                                          <p:spTgt spid="10"/>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24514" y="466716"/>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30233" y="528272"/>
            <a:ext cx="9384770" cy="646331"/>
          </a:xfrm>
          <a:prstGeom prst="rect">
            <a:avLst/>
          </a:prstGeom>
          <a:noFill/>
        </p:spPr>
        <p:txBody>
          <a:bodyPr wrap="square" rtlCol="0">
            <a:spAutoFit/>
          </a:bodyPr>
          <a:lstStyle/>
          <a:p>
            <a:pPr lvl="0" algn="just">
              <a:defRPr/>
            </a:pPr>
            <a:r>
              <a:rPr lang="en-US" sz="3600" b="1">
                <a:solidFill>
                  <a:srgbClr val="FF0000"/>
                </a:solidFill>
              </a:rPr>
              <a:t>a. Tìm 3 – 4 từ đồng nghĩa:</a:t>
            </a:r>
          </a:p>
        </p:txBody>
      </p:sp>
      <p:sp>
        <p:nvSpPr>
          <p:cNvPr id="14" name="Hình chữ nhật 13">
            <a:extLst>
              <a:ext uri="{FF2B5EF4-FFF2-40B4-BE49-F238E27FC236}">
                <a16:creationId xmlns:a16="http://schemas.microsoft.com/office/drawing/2014/main" id="{585BA211-22C8-2D43-FCA6-F32E0DB51CC4}"/>
              </a:ext>
            </a:extLst>
          </p:cNvPr>
          <p:cNvSpPr/>
          <p:nvPr/>
        </p:nvSpPr>
        <p:spPr>
          <a:xfrm>
            <a:off x="3543855" y="3125093"/>
            <a:ext cx="4157646" cy="1550504"/>
          </a:xfrm>
          <a:custGeom>
            <a:avLst/>
            <a:gdLst>
              <a:gd name="connsiteX0" fmla="*/ 0 w 4157646"/>
              <a:gd name="connsiteY0" fmla="*/ 0 h 1550504"/>
              <a:gd name="connsiteX1" fmla="*/ 4157646 w 4157646"/>
              <a:gd name="connsiteY1" fmla="*/ 0 h 1550504"/>
              <a:gd name="connsiteX2" fmla="*/ 4157646 w 4157646"/>
              <a:gd name="connsiteY2" fmla="*/ 1550504 h 1550504"/>
              <a:gd name="connsiteX3" fmla="*/ 0 w 4157646"/>
              <a:gd name="connsiteY3" fmla="*/ 1550504 h 1550504"/>
              <a:gd name="connsiteX4" fmla="*/ 0 w 4157646"/>
              <a:gd name="connsiteY4" fmla="*/ 0 h 1550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7646" h="1550504" fill="none" extrusionOk="0">
                <a:moveTo>
                  <a:pt x="0" y="0"/>
                </a:moveTo>
                <a:cubicBezTo>
                  <a:pt x="1578511" y="-33775"/>
                  <a:pt x="2804036" y="138873"/>
                  <a:pt x="4157646" y="0"/>
                </a:cubicBezTo>
                <a:cubicBezTo>
                  <a:pt x="4052930" y="600800"/>
                  <a:pt x="4130568" y="895367"/>
                  <a:pt x="4157646" y="1550504"/>
                </a:cubicBezTo>
                <a:cubicBezTo>
                  <a:pt x="3421345" y="1413174"/>
                  <a:pt x="804006" y="1412648"/>
                  <a:pt x="0" y="1550504"/>
                </a:cubicBezTo>
                <a:cubicBezTo>
                  <a:pt x="-118355" y="987189"/>
                  <a:pt x="42414" y="226468"/>
                  <a:pt x="0" y="0"/>
                </a:cubicBezTo>
                <a:close/>
              </a:path>
              <a:path w="4157646" h="1550504" stroke="0" extrusionOk="0">
                <a:moveTo>
                  <a:pt x="0" y="0"/>
                </a:moveTo>
                <a:cubicBezTo>
                  <a:pt x="645326" y="-101487"/>
                  <a:pt x="3323480" y="-162162"/>
                  <a:pt x="4157646" y="0"/>
                </a:cubicBezTo>
                <a:cubicBezTo>
                  <a:pt x="4039857" y="438721"/>
                  <a:pt x="4275154" y="1332029"/>
                  <a:pt x="4157646" y="1550504"/>
                </a:cubicBezTo>
                <a:cubicBezTo>
                  <a:pt x="2732231" y="1600569"/>
                  <a:pt x="1144781" y="1392055"/>
                  <a:pt x="0" y="1550504"/>
                </a:cubicBezTo>
                <a:cubicBezTo>
                  <a:pt x="-111778" y="803043"/>
                  <a:pt x="11923" y="444820"/>
                  <a:pt x="0" y="0"/>
                </a:cubicBezTo>
                <a:close/>
              </a:path>
            </a:pathLst>
          </a:custGeom>
          <a:solidFill>
            <a:schemeClr val="accent6">
              <a:lumMod val="40000"/>
              <a:lumOff val="60000"/>
            </a:schemeClr>
          </a:solidFill>
          <a:ln w="28575">
            <a:solidFill>
              <a:schemeClr val="accent6">
                <a:lumMod val="50000"/>
              </a:schemeClr>
            </a:solidFill>
            <a:extLst>
              <a:ext uri="{C807C97D-BFC1-408E-A445-0C87EB9F89A2}">
                <ask:lineSketchStyleProps xmlns:ask="http://schemas.microsoft.com/office/drawing/2018/sketchyshapes" sd="981765707">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ộp Văn bản 14">
            <a:extLst>
              <a:ext uri="{FF2B5EF4-FFF2-40B4-BE49-F238E27FC236}">
                <a16:creationId xmlns:a16="http://schemas.microsoft.com/office/drawing/2014/main" id="{864B71C6-0710-10FF-5BDE-739660AB5FE1}"/>
              </a:ext>
            </a:extLst>
          </p:cNvPr>
          <p:cNvSpPr txBox="1"/>
          <p:nvPr/>
        </p:nvSpPr>
        <p:spPr>
          <a:xfrm>
            <a:off x="3463406" y="3506103"/>
            <a:ext cx="4280452" cy="584775"/>
          </a:xfrm>
          <a:prstGeom prst="rect">
            <a:avLst/>
          </a:prstGeom>
          <a:noFill/>
        </p:spPr>
        <p:txBody>
          <a:bodyPr wrap="square">
            <a:spAutoFit/>
          </a:bodyPr>
          <a:lstStyle/>
          <a:p>
            <a:pPr algn="ctr"/>
            <a:r>
              <a:rPr lang="vi-VN" sz="3200"/>
              <a:t> Chỉ hương thơm.</a:t>
            </a:r>
            <a:endParaRPr lang="en-US" sz="3200"/>
          </a:p>
        </p:txBody>
      </p:sp>
      <p:sp>
        <p:nvSpPr>
          <p:cNvPr id="22" name="Rectangle: Rounded Corners 4">
            <a:extLst>
              <a:ext uri="{FF2B5EF4-FFF2-40B4-BE49-F238E27FC236}">
                <a16:creationId xmlns:a16="http://schemas.microsoft.com/office/drawing/2014/main" id="{A7418202-F174-4139-A4CE-3531B864692F}"/>
              </a:ext>
            </a:extLst>
          </p:cNvPr>
          <p:cNvSpPr/>
          <p:nvPr/>
        </p:nvSpPr>
        <p:spPr>
          <a:xfrm>
            <a:off x="957713" y="1617167"/>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a:solidFill>
                  <a:srgbClr val="000000"/>
                </a:solidFill>
                <a:effectLst/>
                <a:latin typeface="Arial" panose="020B0604020202020204" pitchFamily="34" charset="0"/>
                <a:ea typeface="Arial" panose="020B0604020202020204" pitchFamily="34" charset="0"/>
                <a:cs typeface="Arial" panose="020B0604020202020204" pitchFamily="34" charset="0"/>
              </a:rPr>
              <a:t>thoang thoảng</a:t>
            </a:r>
            <a:endParaRPr kumimoji="0" lang="vi-VN" sz="32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3" name="Rectangle: Rounded Corners 4">
            <a:extLst>
              <a:ext uri="{FF2B5EF4-FFF2-40B4-BE49-F238E27FC236}">
                <a16:creationId xmlns:a16="http://schemas.microsoft.com/office/drawing/2014/main" id="{F2C7EC18-E23B-4F40-9ECA-AF667238B2C1}"/>
              </a:ext>
            </a:extLst>
          </p:cNvPr>
          <p:cNvSpPr/>
          <p:nvPr/>
        </p:nvSpPr>
        <p:spPr>
          <a:xfrm>
            <a:off x="7498447" y="1545861"/>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dìu dịu</a:t>
            </a:r>
            <a:endParaRPr kumimoji="0" lang="vi-VN" sz="32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4" name="Rectangle: Rounded Corners 4">
            <a:extLst>
              <a:ext uri="{FF2B5EF4-FFF2-40B4-BE49-F238E27FC236}">
                <a16:creationId xmlns:a16="http://schemas.microsoft.com/office/drawing/2014/main" id="{2629A445-E846-4441-AF19-951627474261}"/>
              </a:ext>
            </a:extLst>
          </p:cNvPr>
          <p:cNvSpPr/>
          <p:nvPr/>
        </p:nvSpPr>
        <p:spPr>
          <a:xfrm>
            <a:off x="957713" y="5086862"/>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ngan ngát</a:t>
            </a:r>
            <a:endParaRPr kumimoji="0" lang="vi-VN" sz="32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
        <p:nvSpPr>
          <p:cNvPr id="25" name="Rectangle: Rounded Corners 4">
            <a:extLst>
              <a:ext uri="{FF2B5EF4-FFF2-40B4-BE49-F238E27FC236}">
                <a16:creationId xmlns:a16="http://schemas.microsoft.com/office/drawing/2014/main" id="{58DE3DA6-256E-437B-ADA0-A7125EC069DD}"/>
              </a:ext>
            </a:extLst>
          </p:cNvPr>
          <p:cNvSpPr/>
          <p:nvPr/>
        </p:nvSpPr>
        <p:spPr>
          <a:xfrm>
            <a:off x="7498447" y="5015556"/>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000000"/>
                </a:solidFill>
                <a:latin typeface="Arial" panose="020B0604020202020204" pitchFamily="34" charset="0"/>
                <a:ea typeface="Arial" panose="020B0604020202020204" pitchFamily="34" charset="0"/>
                <a:cs typeface="Arial" panose="020B0604020202020204" pitchFamily="34" charset="0"/>
              </a:rPr>
              <a:t>nồng nàn</a:t>
            </a:r>
            <a:endParaRPr kumimoji="0" lang="vi-VN" sz="32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0434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800" decel="100000"/>
                                        <p:tgtEl>
                                          <p:spTgt spid="14"/>
                                        </p:tgtEl>
                                      </p:cBhvr>
                                    </p:animEffect>
                                    <p:anim calcmode="lin" valueType="num">
                                      <p:cBhvr>
                                        <p:cTn id="8" dur="800" decel="100000" fill="hold"/>
                                        <p:tgtEl>
                                          <p:spTgt spid="14"/>
                                        </p:tgtEl>
                                        <p:attrNameLst>
                                          <p:attrName>style.rotation</p:attrName>
                                        </p:attrNameLst>
                                      </p:cBhvr>
                                      <p:tavLst>
                                        <p:tav tm="0">
                                          <p:val>
                                            <p:fltVal val="-90"/>
                                          </p:val>
                                        </p:tav>
                                        <p:tav tm="100000">
                                          <p:val>
                                            <p:fltVal val="0"/>
                                          </p:val>
                                        </p:tav>
                                      </p:tavLst>
                                    </p:anim>
                                    <p:anim calcmode="lin" valueType="num">
                                      <p:cBhvr>
                                        <p:cTn id="9" dur="800" decel="100000" fill="hold"/>
                                        <p:tgtEl>
                                          <p:spTgt spid="14"/>
                                        </p:tgtEl>
                                        <p:attrNameLst>
                                          <p:attrName>ppt_x</p:attrName>
                                        </p:attrNameLst>
                                      </p:cBhvr>
                                      <p:tavLst>
                                        <p:tav tm="0">
                                          <p:val>
                                            <p:strVal val="#ppt_x+0.4"/>
                                          </p:val>
                                        </p:tav>
                                        <p:tav tm="100000">
                                          <p:val>
                                            <p:strVal val="#ppt_x-0.05"/>
                                          </p:val>
                                        </p:tav>
                                      </p:tavLst>
                                    </p:anim>
                                    <p:anim calcmode="lin" valueType="num">
                                      <p:cBhvr>
                                        <p:cTn id="10" dur="800" decel="100000" fill="hold"/>
                                        <p:tgtEl>
                                          <p:spTgt spid="1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800" decel="100000"/>
                                        <p:tgtEl>
                                          <p:spTgt spid="15"/>
                                        </p:tgtEl>
                                      </p:cBhvr>
                                    </p:animEffect>
                                    <p:anim calcmode="lin" valueType="num">
                                      <p:cBhvr>
                                        <p:cTn id="16" dur="800" decel="100000" fill="hold"/>
                                        <p:tgtEl>
                                          <p:spTgt spid="15"/>
                                        </p:tgtEl>
                                        <p:attrNameLst>
                                          <p:attrName>style.rotation</p:attrName>
                                        </p:attrNameLst>
                                      </p:cBhvr>
                                      <p:tavLst>
                                        <p:tav tm="0">
                                          <p:val>
                                            <p:fltVal val="-90"/>
                                          </p:val>
                                        </p:tav>
                                        <p:tav tm="100000">
                                          <p:val>
                                            <p:fltVal val="0"/>
                                          </p:val>
                                        </p:tav>
                                      </p:tavLst>
                                    </p:anim>
                                    <p:anim calcmode="lin" valueType="num">
                                      <p:cBhvr>
                                        <p:cTn id="17" dur="800" decel="100000" fill="hold"/>
                                        <p:tgtEl>
                                          <p:spTgt spid="15"/>
                                        </p:tgtEl>
                                        <p:attrNameLst>
                                          <p:attrName>ppt_x</p:attrName>
                                        </p:attrNameLst>
                                      </p:cBhvr>
                                      <p:tavLst>
                                        <p:tav tm="0">
                                          <p:val>
                                            <p:strVal val="#ppt_x+0.4"/>
                                          </p:val>
                                        </p:tav>
                                        <p:tav tm="100000">
                                          <p:val>
                                            <p:strVal val="#ppt_x-0.05"/>
                                          </p:val>
                                        </p:tav>
                                      </p:tavLst>
                                    </p:anim>
                                    <p:anim calcmode="lin" valueType="num">
                                      <p:cBhvr>
                                        <p:cTn id="18" dur="800" decel="100000" fill="hold"/>
                                        <p:tgtEl>
                                          <p:spTgt spid="15"/>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randombar(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1000" fill="hold"/>
                                        <p:tgtEl>
                                          <p:spTgt spid="23"/>
                                        </p:tgtEl>
                                        <p:attrNameLst>
                                          <p:attrName>ppt_w</p:attrName>
                                        </p:attrNameLst>
                                      </p:cBhvr>
                                      <p:tavLst>
                                        <p:tav tm="0">
                                          <p:val>
                                            <p:fltVal val="0"/>
                                          </p:val>
                                        </p:tav>
                                        <p:tav tm="100000">
                                          <p:val>
                                            <p:strVal val="#ppt_w"/>
                                          </p:val>
                                        </p:tav>
                                      </p:tavLst>
                                    </p:anim>
                                    <p:anim calcmode="lin" valueType="num">
                                      <p:cBhvr>
                                        <p:cTn id="31" dur="1000" fill="hold"/>
                                        <p:tgtEl>
                                          <p:spTgt spid="23"/>
                                        </p:tgtEl>
                                        <p:attrNameLst>
                                          <p:attrName>ppt_h</p:attrName>
                                        </p:attrNameLst>
                                      </p:cBhvr>
                                      <p:tavLst>
                                        <p:tav tm="0">
                                          <p:val>
                                            <p:fltVal val="0"/>
                                          </p:val>
                                        </p:tav>
                                        <p:tav tm="100000">
                                          <p:val>
                                            <p:strVal val="#ppt_h"/>
                                          </p:val>
                                        </p:tav>
                                      </p:tavLst>
                                    </p:anim>
                                    <p:anim calcmode="lin" valueType="num">
                                      <p:cBhvr>
                                        <p:cTn id="32" dur="1000" fill="hold"/>
                                        <p:tgtEl>
                                          <p:spTgt spid="23"/>
                                        </p:tgtEl>
                                        <p:attrNameLst>
                                          <p:attrName>style.rotation</p:attrName>
                                        </p:attrNameLst>
                                      </p:cBhvr>
                                      <p:tavLst>
                                        <p:tav tm="0">
                                          <p:val>
                                            <p:fltVal val="90"/>
                                          </p:val>
                                        </p:tav>
                                        <p:tav tm="100000">
                                          <p:val>
                                            <p:fltVal val="0"/>
                                          </p:val>
                                        </p:tav>
                                      </p:tavLst>
                                    </p:anim>
                                    <p:animEffect transition="in" filter="fade">
                                      <p:cBhvr>
                                        <p:cTn id="33" dur="10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2" grpId="0" animBg="1"/>
      <p:bldP spid="23" grpId="0" animBg="1"/>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A6735314-DC8E-0D05-FB8A-BE5D0D174ACF}"/>
              </a:ext>
            </a:extLst>
          </p:cNvPr>
          <p:cNvSpPr/>
          <p:nvPr/>
        </p:nvSpPr>
        <p:spPr>
          <a:xfrm>
            <a:off x="371061" y="304800"/>
            <a:ext cx="11502887" cy="6321287"/>
          </a:xfrm>
          <a:prstGeom prst="roundRect">
            <a:avLst>
              <a:gd name="adj" fmla="val 6681"/>
            </a:avLst>
          </a:prstGeom>
          <a:solidFill>
            <a:schemeClr val="bg1">
              <a:alpha val="94000"/>
            </a:schemeClr>
          </a:solidFill>
          <a:ln w="57150">
            <a:solidFill>
              <a:srgbClr val="FF5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3" name="Nhóm 7">
            <a:extLst>
              <a:ext uri="{FF2B5EF4-FFF2-40B4-BE49-F238E27FC236}">
                <a16:creationId xmlns:a16="http://schemas.microsoft.com/office/drawing/2014/main" id="{FD772F6E-D749-B3CC-3E6E-735B7C162102}"/>
              </a:ext>
            </a:extLst>
          </p:cNvPr>
          <p:cNvGrpSpPr/>
          <p:nvPr/>
        </p:nvGrpSpPr>
        <p:grpSpPr>
          <a:xfrm>
            <a:off x="824514" y="466716"/>
            <a:ext cx="704966" cy="769441"/>
            <a:chOff x="1169225" y="238709"/>
            <a:chExt cx="704966" cy="769441"/>
          </a:xfrm>
        </p:grpSpPr>
        <p:sp>
          <p:nvSpPr>
            <p:cNvPr id="4" name="Oval 22">
              <a:extLst>
                <a:ext uri="{FF2B5EF4-FFF2-40B4-BE49-F238E27FC236}">
                  <a16:creationId xmlns:a16="http://schemas.microsoft.com/office/drawing/2014/main" id="{4A41A410-050A-2EBD-74D6-1AC0D4713625}"/>
                </a:ext>
              </a:extLst>
            </p:cNvPr>
            <p:cNvSpPr/>
            <p:nvPr/>
          </p:nvSpPr>
          <p:spPr>
            <a:xfrm>
              <a:off x="1169225" y="243763"/>
              <a:ext cx="704966"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4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TextBox 23">
              <a:extLst>
                <a:ext uri="{FF2B5EF4-FFF2-40B4-BE49-F238E27FC236}">
                  <a16:creationId xmlns:a16="http://schemas.microsoft.com/office/drawing/2014/main" id="{7CD8AEE9-58EE-7D11-8749-38A66FA2244B}"/>
                </a:ext>
              </a:extLst>
            </p:cNvPr>
            <p:cNvSpPr txBox="1"/>
            <p:nvPr/>
          </p:nvSpPr>
          <p:spPr>
            <a:xfrm>
              <a:off x="1302424" y="238709"/>
              <a:ext cx="55655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iCiel Pony" panose="02000000000000000000" pitchFamily="2" charset="0"/>
                  <a:ea typeface="+mn-ea"/>
                  <a:cs typeface="+mn-cs"/>
                </a:rPr>
                <a:t>1</a:t>
              </a:r>
              <a:endParaRPr kumimoji="0" lang="vi-VN" sz="4400" b="0" i="0" u="none" strike="noStrike" kern="1200" cap="none" spc="0" normalizeH="0" baseline="0" noProof="0" dirty="0">
                <a:ln>
                  <a:noFill/>
                </a:ln>
                <a:solidFill>
                  <a:prstClr val="white"/>
                </a:solidFill>
                <a:effectLst/>
                <a:uLnTx/>
                <a:uFillTx/>
                <a:latin typeface="iCiel Pony" panose="02000000000000000000" pitchFamily="2" charset="0"/>
                <a:ea typeface="+mn-ea"/>
                <a:cs typeface="+mn-cs"/>
              </a:endParaRPr>
            </a:p>
          </p:txBody>
        </p:sp>
      </p:grpSp>
      <p:sp>
        <p:nvSpPr>
          <p:cNvPr id="6" name="TextBox 1">
            <a:extLst>
              <a:ext uri="{FF2B5EF4-FFF2-40B4-BE49-F238E27FC236}">
                <a16:creationId xmlns:a16="http://schemas.microsoft.com/office/drawing/2014/main" id="{B1971B42-DE32-AF0E-A150-9AFD53FD30CA}"/>
              </a:ext>
            </a:extLst>
          </p:cNvPr>
          <p:cNvSpPr txBox="1"/>
          <p:nvPr/>
        </p:nvSpPr>
        <p:spPr>
          <a:xfrm>
            <a:off x="1630233" y="528272"/>
            <a:ext cx="9384770"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070C0"/>
                </a:solidFill>
                <a:effectLst/>
                <a:uLnTx/>
                <a:uFillTx/>
                <a:latin typeface="Calibri" panose="020F0502020204030204"/>
                <a:ea typeface="+mn-ea"/>
                <a:cs typeface="+mn-cs"/>
              </a:rPr>
              <a:t>b. Đặt câu với mỗi từ đã chọn.</a:t>
            </a:r>
          </a:p>
        </p:txBody>
      </p:sp>
      <p:sp>
        <p:nvSpPr>
          <p:cNvPr id="22" name="Rectangle: Rounded Corners 4">
            <a:extLst>
              <a:ext uri="{FF2B5EF4-FFF2-40B4-BE49-F238E27FC236}">
                <a16:creationId xmlns:a16="http://schemas.microsoft.com/office/drawing/2014/main" id="{A7418202-F174-4139-A4CE-3531B864692F}"/>
              </a:ext>
            </a:extLst>
          </p:cNvPr>
          <p:cNvSpPr/>
          <p:nvPr/>
        </p:nvSpPr>
        <p:spPr>
          <a:xfrm>
            <a:off x="957713" y="1617167"/>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thoang thoảng</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3" name="Rectangle: Rounded Corners 4">
            <a:extLst>
              <a:ext uri="{FF2B5EF4-FFF2-40B4-BE49-F238E27FC236}">
                <a16:creationId xmlns:a16="http://schemas.microsoft.com/office/drawing/2014/main" id="{F2C7EC18-E23B-4F40-9ECA-AF667238B2C1}"/>
              </a:ext>
            </a:extLst>
          </p:cNvPr>
          <p:cNvSpPr/>
          <p:nvPr/>
        </p:nvSpPr>
        <p:spPr>
          <a:xfrm>
            <a:off x="957713" y="4384063"/>
            <a:ext cx="3163025" cy="990131"/>
          </a:xfrm>
          <a:prstGeom prst="roundRect">
            <a:avLst>
              <a:gd name="adj" fmla="val 6681"/>
            </a:avLst>
          </a:prstGeom>
          <a:solidFill>
            <a:schemeClr val="bg1">
              <a:alpha val="94000"/>
            </a:schemeClr>
          </a:solid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Arial" panose="020B0604020202020204" pitchFamily="34" charset="0"/>
                <a:ea typeface="Arial" panose="020B0604020202020204" pitchFamily="34" charset="0"/>
                <a:cs typeface="Arial" panose="020B0604020202020204" pitchFamily="34" charset="0"/>
              </a:rPr>
              <a:t>dìu dịu</a:t>
            </a:r>
            <a:endParaRPr kumimoji="0" lang="vi-VN" sz="3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Rectangle: Rounded Corners 4">
            <a:extLst>
              <a:ext uri="{FF2B5EF4-FFF2-40B4-BE49-F238E27FC236}">
                <a16:creationId xmlns:a16="http://schemas.microsoft.com/office/drawing/2014/main" id="{F60F7536-D8C6-42D7-9F6B-2E1F2DAD9DA7}"/>
              </a:ext>
            </a:extLst>
          </p:cNvPr>
          <p:cNvSpPr/>
          <p:nvPr/>
        </p:nvSpPr>
        <p:spPr>
          <a:xfrm>
            <a:off x="4569217" y="1573623"/>
            <a:ext cx="6856251" cy="1077218"/>
          </a:xfrm>
          <a:prstGeom prst="roundRect">
            <a:avLst>
              <a:gd name="adj" fmla="val 6681"/>
            </a:avLst>
          </a:prstGeom>
          <a:solidFill>
            <a:schemeClr val="bg1">
              <a:alpha val="94000"/>
            </a:schemeClr>
          </a:solid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FF0000"/>
                </a:solidFill>
                <a:latin typeface="Arial" panose="020B0604020202020204" pitchFamily="34" charset="0"/>
                <a:ea typeface="Arial" panose="020B0604020202020204" pitchFamily="34" charset="0"/>
                <a:cs typeface="Arial" panose="020B0604020202020204" pitchFamily="34" charset="0"/>
              </a:rPr>
              <a:t>Hương lúa thơm thoang thoảng khắp cánh đồng.</a:t>
            </a:r>
            <a:endParaRPr kumimoji="0" lang="vi-VN" sz="3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
        <p:nvSpPr>
          <p:cNvPr id="16" name="Rectangle: Rounded Corners 4">
            <a:extLst>
              <a:ext uri="{FF2B5EF4-FFF2-40B4-BE49-F238E27FC236}">
                <a16:creationId xmlns:a16="http://schemas.microsoft.com/office/drawing/2014/main" id="{65BEDF04-306E-4CFA-9BD8-38C2E02E4BFA}"/>
              </a:ext>
            </a:extLst>
          </p:cNvPr>
          <p:cNvSpPr/>
          <p:nvPr/>
        </p:nvSpPr>
        <p:spPr>
          <a:xfrm>
            <a:off x="4515079" y="4340520"/>
            <a:ext cx="6856251" cy="1077218"/>
          </a:xfrm>
          <a:prstGeom prst="roundRect">
            <a:avLst>
              <a:gd name="adj" fmla="val 6681"/>
            </a:avLst>
          </a:prstGeom>
          <a:solidFill>
            <a:schemeClr val="bg1">
              <a:alpha val="94000"/>
            </a:schemeClr>
          </a:solidFill>
          <a:ln w="571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a:solidFill>
                  <a:srgbClr val="FF0000"/>
                </a:solidFill>
                <a:latin typeface="Arial" panose="020B0604020202020204" pitchFamily="34" charset="0"/>
                <a:ea typeface="Arial" panose="020B0604020202020204" pitchFamily="34" charset="0"/>
                <a:cs typeface="Arial" panose="020B0604020202020204" pitchFamily="34" charset="0"/>
              </a:rPr>
              <a:t>Mùi thơm dìu dịu của cỏ cây làm tâm trạng Hương thật thoải mái.</a:t>
            </a:r>
            <a:endParaRPr kumimoji="0" lang="vi-VN" sz="32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22345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randombar(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6" grpId="0" animBg="1"/>
    </p:bldLst>
  </p:timing>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9Slide.vn</Template>
  <TotalTime>367</TotalTime>
  <Words>1350</Words>
  <Application>Microsoft Office PowerPoint</Application>
  <PresentationFormat>Widescreen</PresentationFormat>
  <Paragraphs>116</Paragraphs>
  <Slides>35</Slides>
  <Notes>8</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35</vt:i4>
      </vt:variant>
    </vt:vector>
  </HeadingPairs>
  <TitlesOfParts>
    <vt:vector size="45" baseType="lpstr">
      <vt:lpstr>UTM Edwardian</vt:lpstr>
      <vt:lpstr>Arial</vt:lpstr>
      <vt:lpstr>Calibri</vt:lpstr>
      <vt:lpstr>iCiel Pony</vt:lpstr>
      <vt:lpstr>Aptos</vt:lpstr>
      <vt:lpstr>UTM Mother</vt:lpstr>
      <vt:lpstr>Times New Roman</vt:lpstr>
      <vt:lpstr>Calibri Light</vt:lpstr>
      <vt:lpstr>1_Custom Design</vt:lpstr>
      <vt:lpstr>14_Office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subject>9Slide.vn</dc:subject>
  <dc:creator>huong</dc:creator>
  <dc:description>9Slide.vn</dc:description>
  <cp:lastModifiedBy>Hương</cp:lastModifiedBy>
  <cp:revision>18</cp:revision>
  <dcterms:created xsi:type="dcterms:W3CDTF">2023-10-18T13:28:26Z</dcterms:created>
  <dcterms:modified xsi:type="dcterms:W3CDTF">2024-08-18T07:42:01Z</dcterms:modified>
  <cp:category>9Slide.vn</cp:category>
</cp:coreProperties>
</file>